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7"/>
  </p:notesMasterIdLst>
  <p:handoutMasterIdLst>
    <p:handoutMasterId r:id="rId8"/>
  </p:handoutMasterIdLst>
  <p:sldIdLst>
    <p:sldId id="329" r:id="rId5"/>
    <p:sldId id="331" r:id="rId6"/>
  </p:sldIdLst>
  <p:sldSz cx="10691813" cy="7559675"/>
  <p:notesSz cx="6797675" cy="9926638"/>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368" userDrawn="1">
          <p15:clr>
            <a:srgbClr val="A4A3A4"/>
          </p15:clr>
        </p15:guide>
        <p15:guide id="3" pos="524" userDrawn="1">
          <p15:clr>
            <a:srgbClr val="A4A3A4"/>
          </p15:clr>
        </p15:guide>
        <p15:guide id="4" orient="horz" pos="238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eur" initials="M"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AA28"/>
    <a:srgbClr val="2B3583"/>
    <a:srgbClr val="AA3264"/>
    <a:srgbClr val="00AAD7"/>
    <a:srgbClr val="00194C"/>
    <a:srgbClr val="E68900"/>
    <a:srgbClr val="000000"/>
    <a:srgbClr val="F2F2F2"/>
    <a:srgbClr val="014067"/>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5" autoAdjust="0"/>
    <p:restoredTop sz="94674" autoAdjust="0"/>
  </p:normalViewPr>
  <p:slideViewPr>
    <p:cSldViewPr snapToGrid="0" showGuides="1">
      <p:cViewPr varScale="1">
        <p:scale>
          <a:sx n="112" d="100"/>
          <a:sy n="112" d="100"/>
        </p:scale>
        <p:origin x="1398" y="102"/>
      </p:cViewPr>
      <p:guideLst>
        <p:guide pos="3368"/>
        <p:guide pos="524"/>
        <p:guide orient="horz" pos="2381"/>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9" d="100"/>
          <a:sy n="89" d="100"/>
        </p:scale>
        <p:origin x="373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8BEDA40-91A9-49DC-B402-0EBE674AAEA5}"/>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a:extLst>
              <a:ext uri="{FF2B5EF4-FFF2-40B4-BE49-F238E27FC236}">
                <a16:creationId xmlns:a16="http://schemas.microsoft.com/office/drawing/2014/main" id="{E8CBB508-5589-42E7-A433-D119AC0FFB77}"/>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pPr rtl="0"/>
            <a:fld id="{3A5DCE85-0A13-48F4-A9C0-551BADFB2145}" type="datetime1">
              <a:rPr lang="fr-FR" smtClean="0"/>
              <a:t>26/02/2025</a:t>
            </a:fld>
            <a:endParaRPr lang="fr-FR" dirty="0"/>
          </a:p>
        </p:txBody>
      </p:sp>
      <p:sp>
        <p:nvSpPr>
          <p:cNvPr id="4" name="Espace réservé du pied de page 3">
            <a:extLst>
              <a:ext uri="{FF2B5EF4-FFF2-40B4-BE49-F238E27FC236}">
                <a16:creationId xmlns:a16="http://schemas.microsoft.com/office/drawing/2014/main" id="{E9232ABA-B33A-4B3B-8412-C1773FBF3DB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fr-FR" dirty="0"/>
          </a:p>
        </p:txBody>
      </p:sp>
      <p:sp>
        <p:nvSpPr>
          <p:cNvPr id="5" name="Espace réservé du numéro de diapositive 4">
            <a:extLst>
              <a:ext uri="{FF2B5EF4-FFF2-40B4-BE49-F238E27FC236}">
                <a16:creationId xmlns:a16="http://schemas.microsoft.com/office/drawing/2014/main" id="{BAB1832E-3B48-42CB-80A7-CD8E48D52DDC}"/>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9F1072A3-100F-40A9-915F-8D2D9E6962D8}" type="slidenum">
              <a:rPr lang="fr-FR" smtClean="0"/>
              <a:t>‹N°›</a:t>
            </a:fld>
            <a:endParaRPr lang="fr-FR"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fr-FR" noProof="0" dirty="0"/>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4BEABE6-E8A2-4369-B5DD-8970D70F6DA0}" type="datetime1">
              <a:rPr lang="fr-FR" smtClean="0"/>
              <a:pPr/>
              <a:t>26/02/2025</a:t>
            </a:fld>
            <a:endParaRPr lang="fr-FR" dirty="0"/>
          </a:p>
        </p:txBody>
      </p:sp>
      <p:sp>
        <p:nvSpPr>
          <p:cNvPr id="4" name="Espace réservé de l’image des diapositives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fr-FR" noProof="0" dirty="0"/>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79230CFA-805A-4FD3-B3A0-DAAA5993DA17}" type="slidenum">
              <a:rPr lang="fr-FR" noProof="0" smtClean="0"/>
              <a:t>‹N°›</a:t>
            </a:fld>
            <a:endParaRPr lang="fr-FR" noProof="0"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avec image">
    <p:spTree>
      <p:nvGrpSpPr>
        <p:cNvPr id="1" name=""/>
        <p:cNvGrpSpPr/>
        <p:nvPr/>
      </p:nvGrpSpPr>
      <p:grpSpPr>
        <a:xfrm>
          <a:off x="0" y="0"/>
          <a:ext cx="0" cy="0"/>
          <a:chOff x="0" y="0"/>
          <a:chExt cx="0" cy="0"/>
        </a:xfrm>
      </p:grpSpPr>
      <p:sp>
        <p:nvSpPr>
          <p:cNvPr id="11" name="Triangle rectangle 10">
            <a:extLst>
              <a:ext uri="{FF2B5EF4-FFF2-40B4-BE49-F238E27FC236}">
                <a16:creationId xmlns:a16="http://schemas.microsoft.com/office/drawing/2014/main" id="{037924D2-2AB4-4BE1-9687-836615C72DFC}"/>
              </a:ext>
            </a:extLst>
          </p:cNvPr>
          <p:cNvSpPr/>
          <p:nvPr userDrawn="1"/>
        </p:nvSpPr>
        <p:spPr>
          <a:xfrm flipV="1">
            <a:off x="0" y="-7"/>
            <a:ext cx="9317915" cy="5957031"/>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984" noProof="0" dirty="0"/>
          </a:p>
        </p:txBody>
      </p:sp>
      <p:cxnSp>
        <p:nvCxnSpPr>
          <p:cNvPr id="16" name="Connecteur droit 15">
            <a:extLst>
              <a:ext uri="{FF2B5EF4-FFF2-40B4-BE49-F238E27FC236}">
                <a16:creationId xmlns:a16="http://schemas.microsoft.com/office/drawing/2014/main" id="{A93BC534-BFA1-4292-899F-03AC711BF7C5}"/>
              </a:ext>
            </a:extLst>
          </p:cNvPr>
          <p:cNvCxnSpPr>
            <a:cxnSpLocks/>
          </p:cNvCxnSpPr>
          <p:nvPr userDrawn="1"/>
        </p:nvCxnSpPr>
        <p:spPr>
          <a:xfrm flipV="1">
            <a:off x="0" y="0"/>
            <a:ext cx="5288629" cy="33118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Espace réservé d’image 24">
            <a:extLst>
              <a:ext uri="{FF2B5EF4-FFF2-40B4-BE49-F238E27FC236}">
                <a16:creationId xmlns:a16="http://schemas.microsoft.com/office/drawing/2014/main" id="{73B47EE6-EDE6-4881-B456-B37D9C1ADE38}"/>
              </a:ext>
            </a:extLst>
          </p:cNvPr>
          <p:cNvSpPr>
            <a:spLocks noGrp="1"/>
          </p:cNvSpPr>
          <p:nvPr>
            <p:ph type="pic" sz="quarter" idx="13"/>
          </p:nvPr>
        </p:nvSpPr>
        <p:spPr>
          <a:xfrm>
            <a:off x="1476262" y="949032"/>
            <a:ext cx="3883607" cy="56626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rtlCol="0" anchor="ctr">
            <a:noAutofit/>
          </a:bodyPr>
          <a:lstStyle>
            <a:lvl1pPr marL="0" indent="0" algn="ctr">
              <a:buNone/>
              <a:defRPr>
                <a:solidFill>
                  <a:schemeClr val="tx1"/>
                </a:solidFill>
              </a:defRPr>
            </a:lvl1pPr>
          </a:lstStyle>
          <a:p>
            <a:pPr rtl="0"/>
            <a:r>
              <a:rPr lang="fr-FR" noProof="0"/>
              <a:t>Cliquez sur l'icône pour ajouter une image</a:t>
            </a:r>
            <a:endParaRPr lang="fr-FR" noProof="0" dirty="0"/>
          </a:p>
        </p:txBody>
      </p:sp>
      <p:cxnSp>
        <p:nvCxnSpPr>
          <p:cNvPr id="18" name="Connecteur droit 17">
            <a:extLst>
              <a:ext uri="{FF2B5EF4-FFF2-40B4-BE49-F238E27FC236}">
                <a16:creationId xmlns:a16="http://schemas.microsoft.com/office/drawing/2014/main" id="{EBEE4DB5-5DEF-4DDB-9764-FD834B9DCAEC}"/>
              </a:ext>
            </a:extLst>
          </p:cNvPr>
          <p:cNvCxnSpPr>
            <a:cxnSpLocks/>
          </p:cNvCxnSpPr>
          <p:nvPr userDrawn="1"/>
        </p:nvCxnSpPr>
        <p:spPr>
          <a:xfrm flipV="1">
            <a:off x="7896350" y="4325813"/>
            <a:ext cx="2795464" cy="1861920"/>
          </a:xfrm>
          <a:prstGeom prst="line">
            <a:avLst/>
          </a:prstGeom>
          <a:ln>
            <a:solidFill>
              <a:srgbClr val="AA3264"/>
            </a:solidFill>
          </a:ln>
        </p:spPr>
        <p:style>
          <a:lnRef idx="1">
            <a:schemeClr val="accent1"/>
          </a:lnRef>
          <a:fillRef idx="0">
            <a:schemeClr val="accent1"/>
          </a:fillRef>
          <a:effectRef idx="0">
            <a:schemeClr val="accent1"/>
          </a:effectRef>
          <a:fontRef idx="minor">
            <a:schemeClr val="tx1"/>
          </a:fontRef>
        </p:style>
      </p:cxnSp>
      <p:sp>
        <p:nvSpPr>
          <p:cNvPr id="2" name="Titre 1" title="Titre">
            <a:extLst>
              <a:ext uri="{FF2B5EF4-FFF2-40B4-BE49-F238E27FC236}">
                <a16:creationId xmlns:a16="http://schemas.microsoft.com/office/drawing/2014/main" id="{A648E0EA-49ED-4F2D-A107-8FCE6301FC88}"/>
              </a:ext>
            </a:extLst>
          </p:cNvPr>
          <p:cNvSpPr>
            <a:spLocks noGrp="1"/>
          </p:cNvSpPr>
          <p:nvPr>
            <p:ph type="ctrTitle" hasCustomPrompt="1"/>
          </p:nvPr>
        </p:nvSpPr>
        <p:spPr>
          <a:xfrm>
            <a:off x="5591209" y="2211336"/>
            <a:ext cx="4256356" cy="1781619"/>
          </a:xfrm>
          <a:prstGeom prst="rect">
            <a:avLst/>
          </a:prstGeom>
        </p:spPr>
        <p:txBody>
          <a:bodyPr rtlCol="0" anchor="b">
            <a:normAutofit/>
          </a:bodyPr>
          <a:lstStyle>
            <a:lvl1pPr algn="l">
              <a:defRPr sz="4740" b="1">
                <a:solidFill>
                  <a:schemeClr val="accent1"/>
                </a:solidFill>
              </a:defRPr>
            </a:lvl1pPr>
          </a:lstStyle>
          <a:p>
            <a:pPr rtl="0"/>
            <a:r>
              <a:rPr lang="fr-FR" noProof="0" dirty="0"/>
              <a:t>Cliquez pour modifier le style du titre du masque</a:t>
            </a:r>
          </a:p>
        </p:txBody>
      </p:sp>
      <p:sp>
        <p:nvSpPr>
          <p:cNvPr id="3" name="Sous-titre 2" title="Sous-titr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5590765" y="4013526"/>
            <a:ext cx="4257028" cy="1386242"/>
          </a:xfrm>
          <a:prstGeom prst="rect">
            <a:avLst/>
          </a:prstGeom>
        </p:spPr>
        <p:txBody>
          <a:bodyPr rtlCol="0"/>
          <a:lstStyle>
            <a:lvl1pPr marL="0" indent="0" algn="l">
              <a:buNone/>
              <a:defRPr sz="2646" b="0" i="0" spc="331">
                <a:solidFill>
                  <a:schemeClr val="accent6"/>
                </a:solidFill>
                <a:latin typeface="+mn-lt"/>
                <a:cs typeface="Calibri" panose="020F0502020204030204" pitchFamily="34"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pPr rtl="0"/>
            <a:r>
              <a:rPr lang="fr-FR" noProof="0" dirty="0"/>
              <a:t>CLIQUEZ POUR MODIFIER LE SOUS-TITRE</a:t>
            </a:r>
          </a:p>
        </p:txBody>
      </p:sp>
      <p:cxnSp>
        <p:nvCxnSpPr>
          <p:cNvPr id="9" name="Connecteur droit 8">
            <a:extLst>
              <a:ext uri="{FF2B5EF4-FFF2-40B4-BE49-F238E27FC236}">
                <a16:creationId xmlns:a16="http://schemas.microsoft.com/office/drawing/2014/main" id="{162849C0-AA0D-4E1A-B4B6-E6A5917AC0A5}"/>
              </a:ext>
            </a:extLst>
          </p:cNvPr>
          <p:cNvCxnSpPr>
            <a:cxnSpLocks/>
          </p:cNvCxnSpPr>
          <p:nvPr userDrawn="1"/>
        </p:nvCxnSpPr>
        <p:spPr>
          <a:xfrm flipV="1">
            <a:off x="-15642" y="5180897"/>
            <a:ext cx="1683565" cy="1103477"/>
          </a:xfrm>
          <a:prstGeom prst="line">
            <a:avLst/>
          </a:prstGeom>
          <a:ln>
            <a:solidFill>
              <a:srgbClr val="00AAD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6610" userDrawn="1">
          <p15:clr>
            <a:srgbClr val="FBAE40"/>
          </p15:clr>
        </p15:guide>
        <p15:guide id="3" pos="121" userDrawn="1">
          <p15:clr>
            <a:srgbClr val="FBAE40"/>
          </p15:clr>
        </p15:guide>
        <p15:guide id="4" orient="horz" pos="4605" userDrawn="1">
          <p15:clr>
            <a:srgbClr val="FBAE40"/>
          </p15:clr>
        </p15:guide>
        <p15:guide id="5" orient="horz" pos="157" userDrawn="1">
          <p15:clr>
            <a:srgbClr val="FBAE40"/>
          </p15:clr>
        </p15:guide>
        <p15:guide id="6" pos="2155" userDrawn="1">
          <p15:clr>
            <a:srgbClr val="FBAE40"/>
          </p15:clr>
        </p15:guide>
        <p15:guide id="7" pos="3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1" name="Triangle rectangle 10">
            <a:extLst>
              <a:ext uri="{FF2B5EF4-FFF2-40B4-BE49-F238E27FC236}">
                <a16:creationId xmlns:a16="http://schemas.microsoft.com/office/drawing/2014/main" id="{037924D2-2AB4-4BE1-9687-836615C72DFC}"/>
              </a:ext>
            </a:extLst>
          </p:cNvPr>
          <p:cNvSpPr/>
          <p:nvPr userDrawn="1"/>
        </p:nvSpPr>
        <p:spPr>
          <a:xfrm flipV="1">
            <a:off x="0" y="-7"/>
            <a:ext cx="9317915" cy="5957031"/>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984" noProof="0" dirty="0"/>
          </a:p>
        </p:txBody>
      </p:sp>
      <p:cxnSp>
        <p:nvCxnSpPr>
          <p:cNvPr id="16" name="Connecteur droit 15">
            <a:extLst>
              <a:ext uri="{FF2B5EF4-FFF2-40B4-BE49-F238E27FC236}">
                <a16:creationId xmlns:a16="http://schemas.microsoft.com/office/drawing/2014/main" id="{A93BC534-BFA1-4292-899F-03AC711BF7C5}"/>
              </a:ext>
            </a:extLst>
          </p:cNvPr>
          <p:cNvCxnSpPr>
            <a:cxnSpLocks/>
          </p:cNvCxnSpPr>
          <p:nvPr userDrawn="1"/>
        </p:nvCxnSpPr>
        <p:spPr>
          <a:xfrm flipV="1">
            <a:off x="0" y="0"/>
            <a:ext cx="5288629" cy="33118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EBEE4DB5-5DEF-4DDB-9764-FD834B9DCAEC}"/>
              </a:ext>
            </a:extLst>
          </p:cNvPr>
          <p:cNvCxnSpPr>
            <a:cxnSpLocks/>
          </p:cNvCxnSpPr>
          <p:nvPr userDrawn="1"/>
        </p:nvCxnSpPr>
        <p:spPr>
          <a:xfrm flipV="1">
            <a:off x="7896350" y="4325813"/>
            <a:ext cx="2795464" cy="1861920"/>
          </a:xfrm>
          <a:prstGeom prst="line">
            <a:avLst/>
          </a:prstGeom>
          <a:ln>
            <a:solidFill>
              <a:srgbClr val="AA3264"/>
            </a:solidFill>
          </a:ln>
        </p:spPr>
        <p:style>
          <a:lnRef idx="1">
            <a:schemeClr val="accent1"/>
          </a:lnRef>
          <a:fillRef idx="0">
            <a:schemeClr val="accent1"/>
          </a:fillRef>
          <a:effectRef idx="0">
            <a:schemeClr val="accent1"/>
          </a:effectRef>
          <a:fontRef idx="minor">
            <a:schemeClr val="tx1"/>
          </a:fontRef>
        </p:style>
      </p:cxnSp>
      <p:sp>
        <p:nvSpPr>
          <p:cNvPr id="2" name="Titre 1" title="Titre">
            <a:extLst>
              <a:ext uri="{FF2B5EF4-FFF2-40B4-BE49-F238E27FC236}">
                <a16:creationId xmlns:a16="http://schemas.microsoft.com/office/drawing/2014/main" id="{A648E0EA-49ED-4F2D-A107-8FCE6301FC88}"/>
              </a:ext>
            </a:extLst>
          </p:cNvPr>
          <p:cNvSpPr>
            <a:spLocks noGrp="1"/>
          </p:cNvSpPr>
          <p:nvPr>
            <p:ph type="ctrTitle" hasCustomPrompt="1"/>
          </p:nvPr>
        </p:nvSpPr>
        <p:spPr>
          <a:xfrm>
            <a:off x="5591209" y="2211336"/>
            <a:ext cx="4256356" cy="1781619"/>
          </a:xfrm>
          <a:prstGeom prst="rect">
            <a:avLst/>
          </a:prstGeom>
        </p:spPr>
        <p:txBody>
          <a:bodyPr rtlCol="0" anchor="b">
            <a:normAutofit/>
          </a:bodyPr>
          <a:lstStyle>
            <a:lvl1pPr algn="l">
              <a:defRPr sz="4740" b="1">
                <a:solidFill>
                  <a:schemeClr val="accent1"/>
                </a:solidFill>
              </a:defRPr>
            </a:lvl1pPr>
          </a:lstStyle>
          <a:p>
            <a:pPr rtl="0"/>
            <a:r>
              <a:rPr lang="fr-FR" noProof="0" dirty="0"/>
              <a:t>Cliquez pour modifier le style du titre du masque</a:t>
            </a:r>
          </a:p>
        </p:txBody>
      </p:sp>
      <p:sp>
        <p:nvSpPr>
          <p:cNvPr id="3" name="Sous-titre 2" title="Sous-titr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5590765" y="4013526"/>
            <a:ext cx="4257028" cy="1386242"/>
          </a:xfrm>
          <a:prstGeom prst="rect">
            <a:avLst/>
          </a:prstGeom>
        </p:spPr>
        <p:txBody>
          <a:bodyPr rtlCol="0"/>
          <a:lstStyle>
            <a:lvl1pPr marL="0" indent="0" algn="l">
              <a:buNone/>
              <a:defRPr sz="2646" b="0" i="0" spc="331">
                <a:solidFill>
                  <a:schemeClr val="accent6"/>
                </a:solidFill>
                <a:latin typeface="+mn-lt"/>
                <a:cs typeface="Calibri" panose="020F0502020204030204" pitchFamily="34"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pPr rtl="0"/>
            <a:r>
              <a:rPr lang="fr-FR" noProof="0" dirty="0"/>
              <a:t>CLIQUEZ POUR MODIFIER POUR LE STYLE DE SOUS-TITRE DU MASQUE</a:t>
            </a:r>
          </a:p>
        </p:txBody>
      </p:sp>
      <p:cxnSp>
        <p:nvCxnSpPr>
          <p:cNvPr id="9" name="Connecteur droit 8">
            <a:extLst>
              <a:ext uri="{FF2B5EF4-FFF2-40B4-BE49-F238E27FC236}">
                <a16:creationId xmlns:a16="http://schemas.microsoft.com/office/drawing/2014/main" id="{162849C0-AA0D-4E1A-B4B6-E6A5917AC0A5}"/>
              </a:ext>
            </a:extLst>
          </p:cNvPr>
          <p:cNvCxnSpPr>
            <a:cxnSpLocks/>
          </p:cNvCxnSpPr>
          <p:nvPr userDrawn="1"/>
        </p:nvCxnSpPr>
        <p:spPr>
          <a:xfrm flipV="1">
            <a:off x="-15642" y="5180897"/>
            <a:ext cx="1683565" cy="110347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56172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6610" userDrawn="1">
          <p15:clr>
            <a:srgbClr val="FBAE40"/>
          </p15:clr>
        </p15:guide>
        <p15:guide id="3" pos="121" userDrawn="1">
          <p15:clr>
            <a:srgbClr val="FBAE40"/>
          </p15:clr>
        </p15:guide>
        <p15:guide id="4" orient="horz" pos="4605" userDrawn="1">
          <p15:clr>
            <a:srgbClr val="FBAE40"/>
          </p15:clr>
        </p15:guide>
        <p15:guide id="5" orient="horz" pos="157" userDrawn="1">
          <p15:clr>
            <a:srgbClr val="FBAE40"/>
          </p15:clr>
        </p15:guide>
        <p15:guide id="6" pos="2155" userDrawn="1">
          <p15:clr>
            <a:srgbClr val="FBAE40"/>
          </p15:clr>
        </p15:guide>
        <p15:guide id="7" pos="38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19" name="Triangle droit 18">
            <a:extLst>
              <a:ext uri="{FF2B5EF4-FFF2-40B4-BE49-F238E27FC236}">
                <a16:creationId xmlns:a16="http://schemas.microsoft.com/office/drawing/2014/main" id="{71D0E8AA-902F-440D-9C55-2A391C22396A}"/>
              </a:ext>
            </a:extLst>
          </p:cNvPr>
          <p:cNvSpPr/>
          <p:nvPr userDrawn="1"/>
        </p:nvSpPr>
        <p:spPr>
          <a:xfrm flipV="1">
            <a:off x="0" y="-7"/>
            <a:ext cx="9317915" cy="5957031"/>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984" noProof="0" dirty="0"/>
          </a:p>
        </p:txBody>
      </p:sp>
      <p:sp>
        <p:nvSpPr>
          <p:cNvPr id="17" name="Parallélogramme 16">
            <a:extLst>
              <a:ext uri="{FF2B5EF4-FFF2-40B4-BE49-F238E27FC236}">
                <a16:creationId xmlns:a16="http://schemas.microsoft.com/office/drawing/2014/main" id="{7D937721-835D-4D84-94A3-6C79D4639514}"/>
              </a:ext>
            </a:extLst>
          </p:cNvPr>
          <p:cNvSpPr/>
          <p:nvPr userDrawn="1"/>
        </p:nvSpPr>
        <p:spPr>
          <a:xfrm rot="19958790">
            <a:off x="-558903" y="3955300"/>
            <a:ext cx="3385181" cy="1925691"/>
          </a:xfrm>
          <a:prstGeom prst="parallelogram">
            <a:avLst>
              <a:gd name="adj" fmla="val 53218"/>
            </a:avLst>
          </a:prstGeom>
          <a:solidFill>
            <a:srgbClr val="AA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984" noProof="0" dirty="0"/>
          </a:p>
        </p:txBody>
      </p:sp>
      <p:cxnSp>
        <p:nvCxnSpPr>
          <p:cNvPr id="18" name="Connecteur droit 17">
            <a:extLst>
              <a:ext uri="{FF2B5EF4-FFF2-40B4-BE49-F238E27FC236}">
                <a16:creationId xmlns:a16="http://schemas.microsoft.com/office/drawing/2014/main" id="{732BB30B-8262-4715-998F-AAF6A81ADFD3}"/>
              </a:ext>
            </a:extLst>
          </p:cNvPr>
          <p:cNvCxnSpPr>
            <a:cxnSpLocks/>
          </p:cNvCxnSpPr>
          <p:nvPr userDrawn="1"/>
        </p:nvCxnSpPr>
        <p:spPr>
          <a:xfrm flipV="1">
            <a:off x="0" y="1113437"/>
            <a:ext cx="1565587" cy="100035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re 1" title="Titre">
            <a:extLst>
              <a:ext uri="{FF2B5EF4-FFF2-40B4-BE49-F238E27FC236}">
                <a16:creationId xmlns:a16="http://schemas.microsoft.com/office/drawing/2014/main" id="{4D7EF399-DAA5-44EC-B712-79C755FE84CB}"/>
              </a:ext>
            </a:extLst>
          </p:cNvPr>
          <p:cNvSpPr>
            <a:spLocks noGrp="1"/>
          </p:cNvSpPr>
          <p:nvPr>
            <p:ph type="title" hasCustomPrompt="1"/>
          </p:nvPr>
        </p:nvSpPr>
        <p:spPr>
          <a:xfrm>
            <a:off x="5510636" y="2190763"/>
            <a:ext cx="4307272" cy="1972984"/>
          </a:xfrm>
          <a:prstGeom prst="rect">
            <a:avLst/>
          </a:prstGeom>
        </p:spPr>
        <p:txBody>
          <a:bodyPr rtlCol="0" anchor="b">
            <a:normAutofit/>
          </a:bodyPr>
          <a:lstStyle>
            <a:lvl1pPr>
              <a:defRPr sz="4409" b="1">
                <a:solidFill>
                  <a:schemeClr val="accent1"/>
                </a:solidFill>
                <a:latin typeface="+mj-lt"/>
                <a:cs typeface="Calibri Light" panose="020F0302020204030204" pitchFamily="34" charset="0"/>
              </a:defRPr>
            </a:lvl1pPr>
          </a:lstStyle>
          <a:p>
            <a:pPr rtl="0"/>
            <a:r>
              <a:rPr lang="fr-FR" noProof="0" dirty="0"/>
              <a:t>Cliquez pour modifier le style du titre du masque</a:t>
            </a:r>
          </a:p>
        </p:txBody>
      </p:sp>
      <p:sp>
        <p:nvSpPr>
          <p:cNvPr id="101" name="Espace réservé du texte 2" title="Sous-titr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5510636" y="4180028"/>
            <a:ext cx="4307272" cy="1003746"/>
          </a:xfrm>
          <a:prstGeom prst="rect">
            <a:avLst/>
          </a:prstGeom>
        </p:spPr>
        <p:txBody>
          <a:bodyPr rtlCol="0">
            <a:normAutofit/>
          </a:bodyPr>
          <a:lstStyle>
            <a:lvl1pPr marL="0" indent="0">
              <a:buNone/>
              <a:defRPr sz="2205" b="0" i="0" spc="331">
                <a:solidFill>
                  <a:schemeClr val="accent6"/>
                </a:solidFill>
                <a:latin typeface="+mn-lt"/>
                <a:cs typeface="Calibri" panose="020F0502020204030204" pitchFamily="34" charset="0"/>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rtl="0"/>
            <a:r>
              <a:rPr lang="fr-FR" noProof="0" dirty="0"/>
              <a:t>MODIFIEZ LES STYLES DU TEXTE DU MASQUE</a:t>
            </a:r>
          </a:p>
        </p:txBody>
      </p:sp>
      <p:cxnSp>
        <p:nvCxnSpPr>
          <p:cNvPr id="21" name="Connecteur droit 20">
            <a:extLst>
              <a:ext uri="{FF2B5EF4-FFF2-40B4-BE49-F238E27FC236}">
                <a16:creationId xmlns:a16="http://schemas.microsoft.com/office/drawing/2014/main" id="{DA0A0C24-D997-4E78-951F-AFB51C70EFCC}"/>
              </a:ext>
            </a:extLst>
          </p:cNvPr>
          <p:cNvCxnSpPr>
            <a:cxnSpLocks/>
          </p:cNvCxnSpPr>
          <p:nvPr userDrawn="1"/>
        </p:nvCxnSpPr>
        <p:spPr>
          <a:xfrm flipV="1">
            <a:off x="7896350" y="4325813"/>
            <a:ext cx="2795464" cy="1861920"/>
          </a:xfrm>
          <a:prstGeom prst="line">
            <a:avLst/>
          </a:prstGeom>
          <a:ln>
            <a:solidFill>
              <a:srgbClr val="AA3264"/>
            </a:solidFill>
          </a:ln>
        </p:spPr>
        <p:style>
          <a:lnRef idx="1">
            <a:schemeClr val="accent1"/>
          </a:lnRef>
          <a:fillRef idx="0">
            <a:schemeClr val="accent1"/>
          </a:fillRef>
          <a:effectRef idx="0">
            <a:schemeClr val="accent1"/>
          </a:effectRef>
          <a:fontRef idx="minor">
            <a:schemeClr val="tx1"/>
          </a:fontRef>
        </p:style>
      </p:cxnSp>
      <p:sp>
        <p:nvSpPr>
          <p:cNvPr id="25" name="Parallélogramme 24">
            <a:extLst>
              <a:ext uri="{FF2B5EF4-FFF2-40B4-BE49-F238E27FC236}">
                <a16:creationId xmlns:a16="http://schemas.microsoft.com/office/drawing/2014/main" id="{E123A0CF-50D6-46EC-8BF6-43E38AFCD588}"/>
              </a:ext>
            </a:extLst>
          </p:cNvPr>
          <p:cNvSpPr/>
          <p:nvPr userDrawn="1"/>
        </p:nvSpPr>
        <p:spPr>
          <a:xfrm>
            <a:off x="6799993" y="1"/>
            <a:ext cx="1980658" cy="818820"/>
          </a:xfrm>
          <a:prstGeom prst="parallelogram">
            <a:avLst>
              <a:gd name="adj" fmla="val 195850"/>
            </a:avLst>
          </a:prstGeom>
          <a:solidFill>
            <a:srgbClr val="00AA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796" tIns="50398" rIns="100796" bIns="50398" numCol="1" spcCol="0" rtlCol="0" fromWordArt="0" anchor="ctr" anchorCtr="0" forceAA="0" compatLnSpc="1">
            <a:prstTxWarp prst="textNoShape">
              <a:avLst/>
            </a:prstTxWarp>
            <a:noAutofit/>
          </a:bodyPr>
          <a:lstStyle/>
          <a:p>
            <a:pPr algn="ctr" rtl="0"/>
            <a:endParaRPr lang="fr-FR" sz="1984" noProof="0" dirty="0"/>
          </a:p>
        </p:txBody>
      </p:sp>
      <p:cxnSp>
        <p:nvCxnSpPr>
          <p:cNvPr id="26" name="Connecteur droit 25">
            <a:extLst>
              <a:ext uri="{FF2B5EF4-FFF2-40B4-BE49-F238E27FC236}">
                <a16:creationId xmlns:a16="http://schemas.microsoft.com/office/drawing/2014/main" id="{2B2F1D2E-B631-4CB1-9448-2B50F8C46316}"/>
              </a:ext>
            </a:extLst>
          </p:cNvPr>
          <p:cNvCxnSpPr>
            <a:cxnSpLocks/>
          </p:cNvCxnSpPr>
          <p:nvPr userDrawn="1"/>
        </p:nvCxnSpPr>
        <p:spPr>
          <a:xfrm flipV="1">
            <a:off x="0" y="450364"/>
            <a:ext cx="5783816" cy="37513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5CF69447-82AD-475F-A3AE-3D7FF61DBFE2}"/>
              </a:ext>
            </a:extLst>
          </p:cNvPr>
          <p:cNvCxnSpPr>
            <a:cxnSpLocks/>
          </p:cNvCxnSpPr>
          <p:nvPr userDrawn="1"/>
        </p:nvCxnSpPr>
        <p:spPr>
          <a:xfrm flipV="1">
            <a:off x="-15642" y="5805830"/>
            <a:ext cx="1683565" cy="110347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élogramme 23">
            <a:extLst>
              <a:ext uri="{FF2B5EF4-FFF2-40B4-BE49-F238E27FC236}">
                <a16:creationId xmlns:a16="http://schemas.microsoft.com/office/drawing/2014/main" id="{FC8C82F3-94EE-4B4F-A01D-993A41BC00B1}"/>
              </a:ext>
            </a:extLst>
          </p:cNvPr>
          <p:cNvSpPr/>
          <p:nvPr userDrawn="1"/>
        </p:nvSpPr>
        <p:spPr>
          <a:xfrm rot="19958790">
            <a:off x="-121927" y="3755636"/>
            <a:ext cx="1261409" cy="260786"/>
          </a:xfrm>
          <a:prstGeom prst="parallelogram">
            <a:avLst>
              <a:gd name="adj" fmla="val 532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984" noProof="0" dirty="0"/>
          </a:p>
        </p:txBody>
      </p:sp>
    </p:spTree>
    <p:extLst>
      <p:ext uri="{BB962C8B-B14F-4D97-AF65-F5344CB8AC3E}">
        <p14:creationId xmlns:p14="http://schemas.microsoft.com/office/powerpoint/2010/main" val="100786568"/>
      </p:ext>
    </p:extLst>
  </p:cSld>
  <p:clrMapOvr>
    <a:masterClrMapping/>
  </p:clrMapOvr>
  <p:extLst>
    <p:ext uri="{DCECCB84-F9BA-43D5-87BE-67443E8EF086}">
      <p15:sldGuideLst xmlns:p15="http://schemas.microsoft.com/office/powerpoint/2012/main">
        <p15:guide id="1" orient="horz" pos="2406" userDrawn="1">
          <p15:clr>
            <a:srgbClr val="FBAE40"/>
          </p15:clr>
        </p15:guide>
        <p15:guide id="2" pos="3368" userDrawn="1">
          <p15:clr>
            <a:srgbClr val="FBAE40"/>
          </p15:clr>
        </p15:guide>
        <p15:guide id="3" pos="125" userDrawn="1">
          <p15:clr>
            <a:srgbClr val="FBAE40"/>
          </p15:clr>
        </p15:guide>
        <p15:guide id="4" orient="horz" pos="4597" userDrawn="1">
          <p15:clr>
            <a:srgbClr val="FBAE40"/>
          </p15:clr>
        </p15:guide>
        <p15:guide id="5" pos="6610" userDrawn="1">
          <p15:clr>
            <a:srgbClr val="FBAE40"/>
          </p15:clr>
        </p15:guide>
        <p15:guide id="6" orient="horz" pos="15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cxnSp>
        <p:nvCxnSpPr>
          <p:cNvPr id="22" name="Connecteur droit 21">
            <a:extLst>
              <a:ext uri="{FF2B5EF4-FFF2-40B4-BE49-F238E27FC236}">
                <a16:creationId xmlns:a16="http://schemas.microsoft.com/office/drawing/2014/main" id="{01AF1CF9-9F46-4541-8FF1-B9C53244EE1A}"/>
              </a:ext>
            </a:extLst>
          </p:cNvPr>
          <p:cNvCxnSpPr>
            <a:cxnSpLocks/>
          </p:cNvCxnSpPr>
          <p:nvPr userDrawn="1"/>
        </p:nvCxnSpPr>
        <p:spPr>
          <a:xfrm flipH="1" flipV="1">
            <a:off x="-8109" y="4005776"/>
            <a:ext cx="1677277" cy="1733929"/>
          </a:xfrm>
          <a:prstGeom prst="line">
            <a:avLst/>
          </a:prstGeom>
          <a:ln>
            <a:solidFill>
              <a:srgbClr val="AA3264"/>
            </a:solidFill>
          </a:ln>
        </p:spPr>
        <p:style>
          <a:lnRef idx="1">
            <a:schemeClr val="accent1"/>
          </a:lnRef>
          <a:fillRef idx="0">
            <a:schemeClr val="accent1"/>
          </a:fillRef>
          <a:effectRef idx="0">
            <a:schemeClr val="accent1"/>
          </a:effectRef>
          <a:fontRef idx="minor">
            <a:schemeClr val="tx1"/>
          </a:fontRef>
        </p:style>
      </p:cxnSp>
      <p:grpSp>
        <p:nvGrpSpPr>
          <p:cNvPr id="23" name="Groupe 22">
            <a:extLst>
              <a:ext uri="{FF2B5EF4-FFF2-40B4-BE49-F238E27FC236}">
                <a16:creationId xmlns:a16="http://schemas.microsoft.com/office/drawing/2014/main" id="{AB0E1BA4-80FE-4826-BA2F-083C3A5BB7FA}"/>
              </a:ext>
            </a:extLst>
          </p:cNvPr>
          <p:cNvGrpSpPr/>
          <p:nvPr userDrawn="1"/>
        </p:nvGrpSpPr>
        <p:grpSpPr>
          <a:xfrm flipH="1">
            <a:off x="6630931" y="1"/>
            <a:ext cx="4237297" cy="3903304"/>
            <a:chOff x="-192127" y="-2"/>
            <a:chExt cx="4831840" cy="3367272"/>
          </a:xfrm>
        </p:grpSpPr>
        <p:sp>
          <p:nvSpPr>
            <p:cNvPr id="26" name="Bande diagonal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984" noProof="0" dirty="0">
                <a:solidFill>
                  <a:schemeClr val="tx1"/>
                </a:solidFill>
              </a:endParaRPr>
            </a:p>
          </p:txBody>
        </p:sp>
        <p:cxnSp>
          <p:nvCxnSpPr>
            <p:cNvPr id="28" name="Connecteur droit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élogramme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rgbClr val="AA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984" noProof="0" dirty="0"/>
            </a:p>
          </p:txBody>
        </p:sp>
      </p:grpSp>
      <p:sp>
        <p:nvSpPr>
          <p:cNvPr id="36" name="Parallélogramme 35">
            <a:extLst>
              <a:ext uri="{FF2B5EF4-FFF2-40B4-BE49-F238E27FC236}">
                <a16:creationId xmlns:a16="http://schemas.microsoft.com/office/drawing/2014/main" id="{4EBB76E7-943E-4038-B700-114F66FBC609}"/>
              </a:ext>
            </a:extLst>
          </p:cNvPr>
          <p:cNvSpPr/>
          <p:nvPr userDrawn="1"/>
        </p:nvSpPr>
        <p:spPr>
          <a:xfrm flipH="1">
            <a:off x="5857966" y="1"/>
            <a:ext cx="1269653" cy="704450"/>
          </a:xfrm>
          <a:prstGeom prst="parallelogram">
            <a:avLst>
              <a:gd name="adj" fmla="val 135617"/>
            </a:avLst>
          </a:prstGeom>
          <a:solidFill>
            <a:srgbClr val="00AA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796" tIns="50398" rIns="100796" bIns="50398" numCol="1" spcCol="0" rtlCol="0" fromWordArt="0" anchor="ctr" anchorCtr="0" forceAA="0" compatLnSpc="1">
            <a:prstTxWarp prst="textNoShape">
              <a:avLst/>
            </a:prstTxWarp>
            <a:noAutofit/>
          </a:bodyPr>
          <a:lstStyle/>
          <a:p>
            <a:pPr lvl="0" algn="ctr" rtl="0"/>
            <a:endParaRPr lang="fr-FR" sz="1984" noProof="0" dirty="0"/>
          </a:p>
        </p:txBody>
      </p:sp>
      <p:sp>
        <p:nvSpPr>
          <p:cNvPr id="3" name="Espace réservé du numéro de diapositive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rtlCol="0"/>
          <a:lstStyle/>
          <a:p>
            <a:pPr rtl="0"/>
            <a:fld id="{8699F50C-BE38-4BD0-BA84-9B090E1F2B9B}" type="slidenum">
              <a:rPr lang="fr-FR" noProof="0" smtClean="0"/>
              <a:t>‹N°›</a:t>
            </a:fld>
            <a:endParaRPr lang="fr-FR" noProof="0" dirty="0"/>
          </a:p>
        </p:txBody>
      </p:sp>
      <p:sp>
        <p:nvSpPr>
          <p:cNvPr id="27" name="Titre 1" title="Titre ">
            <a:extLst>
              <a:ext uri="{FF2B5EF4-FFF2-40B4-BE49-F238E27FC236}">
                <a16:creationId xmlns:a16="http://schemas.microsoft.com/office/drawing/2014/main" id="{C3CC34F4-862A-42E7-B2FA-7B511CC2E879}"/>
              </a:ext>
            </a:extLst>
          </p:cNvPr>
          <p:cNvSpPr>
            <a:spLocks noGrp="1"/>
          </p:cNvSpPr>
          <p:nvPr>
            <p:ph type="title" hasCustomPrompt="1"/>
          </p:nvPr>
        </p:nvSpPr>
        <p:spPr>
          <a:xfrm>
            <a:off x="454857" y="429795"/>
            <a:ext cx="7307845" cy="1265423"/>
          </a:xfrm>
          <a:prstGeom prst="rect">
            <a:avLst/>
          </a:prstGeom>
        </p:spPr>
        <p:txBody>
          <a:bodyPr bIns="0" rtlCol="0" anchor="ctr">
            <a:normAutofit/>
          </a:bodyPr>
          <a:lstStyle>
            <a:lvl1pPr>
              <a:defRPr sz="3858" b="1">
                <a:solidFill>
                  <a:schemeClr val="accent1"/>
                </a:solidFill>
              </a:defRPr>
            </a:lvl1pPr>
          </a:lstStyle>
          <a:p>
            <a:pPr rtl="0"/>
            <a:r>
              <a:rPr lang="fr-FR" noProof="0" dirty="0"/>
              <a:t>Cliquez pour modifier le style du titre du masque </a:t>
            </a:r>
          </a:p>
        </p:txBody>
      </p:sp>
      <p:sp>
        <p:nvSpPr>
          <p:cNvPr id="29" name="Espace réservé du contenu 2">
            <a:extLst>
              <a:ext uri="{FF2B5EF4-FFF2-40B4-BE49-F238E27FC236}">
                <a16:creationId xmlns:a16="http://schemas.microsoft.com/office/drawing/2014/main" id="{1FAE0C34-9220-45F0-9FC2-9FE7C994E7BD}"/>
              </a:ext>
            </a:extLst>
          </p:cNvPr>
          <p:cNvSpPr>
            <a:spLocks noGrp="1"/>
          </p:cNvSpPr>
          <p:nvPr>
            <p:ph idx="1"/>
          </p:nvPr>
        </p:nvSpPr>
        <p:spPr>
          <a:xfrm>
            <a:off x="454856" y="1895426"/>
            <a:ext cx="9501895" cy="5289824"/>
          </a:xfrm>
          <a:prstGeom prst="rect">
            <a:avLst/>
          </a:prstGeom>
        </p:spPr>
        <p:txBody>
          <a:bodyPr rtlCol="0"/>
          <a:lstStyle>
            <a:lvl1pPr>
              <a:buClr>
                <a:srgbClr val="00AAD7"/>
              </a:buClr>
              <a:defRPr>
                <a:solidFill>
                  <a:schemeClr val="tx1"/>
                </a:solidFill>
              </a:defRPr>
            </a:lvl1pPr>
            <a:lvl2pPr marL="755957" indent="-251986">
              <a:buClr>
                <a:srgbClr val="00AAD7"/>
              </a:buClr>
              <a:buFont typeface="Webdings" panose="05030102010509060703" pitchFamily="18" charset="2"/>
              <a:buChar char=""/>
              <a:defRPr>
                <a:solidFill>
                  <a:schemeClr val="tx1"/>
                </a:solidFill>
              </a:defRPr>
            </a:lvl2pPr>
            <a:lvl3pPr marL="1259929" indent="-251986">
              <a:buClr>
                <a:srgbClr val="00AAD7"/>
              </a:buClr>
              <a:buFont typeface="Arial" panose="020B0604020202020204" pitchFamily="34" charset="0"/>
              <a:buChar char="‒"/>
              <a:defRPr>
                <a:solidFill>
                  <a:schemeClr val="tx1"/>
                </a:solidFill>
              </a:defRPr>
            </a:lvl3pPr>
            <a:lvl4pPr>
              <a:buClr>
                <a:srgbClr val="00AAD7"/>
              </a:buClr>
              <a:defRPr>
                <a:solidFill>
                  <a:schemeClr val="tx1"/>
                </a:solidFill>
              </a:defRPr>
            </a:lvl4pPr>
            <a:lvl5pPr>
              <a:buClr>
                <a:srgbClr val="00AAD7"/>
              </a:buClr>
              <a:defRPr>
                <a:solidFill>
                  <a:schemeClr val="tx1"/>
                </a:solidFill>
              </a:defRPr>
            </a:lvl5pPr>
          </a:lstStyle>
          <a:p>
            <a:pPr lvl="0" rtl="0"/>
            <a:r>
              <a:rPr lang="fr-FR" noProof="0" dirty="0"/>
              <a:t>Modifier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6061" y="109470"/>
            <a:ext cx="687765" cy="754614"/>
          </a:xfrm>
          <a:prstGeom prst="rect">
            <a:avLst/>
          </a:prstGeom>
        </p:spPr>
      </p:pic>
    </p:spTree>
    <p:extLst>
      <p:ext uri="{BB962C8B-B14F-4D97-AF65-F5344CB8AC3E}">
        <p14:creationId xmlns:p14="http://schemas.microsoft.com/office/powerpoint/2010/main" val="2543430437"/>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guide id="3" pos="345" userDrawn="1">
          <p15:clr>
            <a:srgbClr val="FBAE40"/>
          </p15:clr>
        </p15:guide>
        <p15:guide id="4" pos="6510" userDrawn="1">
          <p15:clr>
            <a:srgbClr val="FBAE40"/>
          </p15:clr>
        </p15:guide>
        <p15:guide id="5" orient="horz" pos="85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cxnSp>
        <p:nvCxnSpPr>
          <p:cNvPr id="22" name="Connecteur droit 21">
            <a:extLst>
              <a:ext uri="{FF2B5EF4-FFF2-40B4-BE49-F238E27FC236}">
                <a16:creationId xmlns:a16="http://schemas.microsoft.com/office/drawing/2014/main" id="{01AF1CF9-9F46-4541-8FF1-B9C53244EE1A}"/>
              </a:ext>
            </a:extLst>
          </p:cNvPr>
          <p:cNvCxnSpPr>
            <a:cxnSpLocks/>
          </p:cNvCxnSpPr>
          <p:nvPr userDrawn="1"/>
        </p:nvCxnSpPr>
        <p:spPr>
          <a:xfrm flipH="1" flipV="1">
            <a:off x="-8109" y="4005776"/>
            <a:ext cx="1677277" cy="1733929"/>
          </a:xfrm>
          <a:prstGeom prst="line">
            <a:avLst/>
          </a:prstGeom>
          <a:ln>
            <a:solidFill>
              <a:srgbClr val="AA3264"/>
            </a:solidFill>
          </a:ln>
        </p:spPr>
        <p:style>
          <a:lnRef idx="1">
            <a:schemeClr val="accent1"/>
          </a:lnRef>
          <a:fillRef idx="0">
            <a:schemeClr val="accent1"/>
          </a:fillRef>
          <a:effectRef idx="0">
            <a:schemeClr val="accent1"/>
          </a:effectRef>
          <a:fontRef idx="minor">
            <a:schemeClr val="tx1"/>
          </a:fontRef>
        </p:style>
      </p:cxnSp>
      <p:grpSp>
        <p:nvGrpSpPr>
          <p:cNvPr id="23" name="Groupe 22">
            <a:extLst>
              <a:ext uri="{FF2B5EF4-FFF2-40B4-BE49-F238E27FC236}">
                <a16:creationId xmlns:a16="http://schemas.microsoft.com/office/drawing/2014/main" id="{AB0E1BA4-80FE-4826-BA2F-083C3A5BB7FA}"/>
              </a:ext>
            </a:extLst>
          </p:cNvPr>
          <p:cNvGrpSpPr/>
          <p:nvPr userDrawn="1"/>
        </p:nvGrpSpPr>
        <p:grpSpPr>
          <a:xfrm flipH="1">
            <a:off x="6630931" y="1"/>
            <a:ext cx="4237297" cy="3903304"/>
            <a:chOff x="-192127" y="-2"/>
            <a:chExt cx="4831840" cy="3367272"/>
          </a:xfrm>
        </p:grpSpPr>
        <p:sp>
          <p:nvSpPr>
            <p:cNvPr id="26" name="Bande diagonal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984" noProof="0" dirty="0">
                <a:solidFill>
                  <a:schemeClr val="tx1"/>
                </a:solidFill>
              </a:endParaRPr>
            </a:p>
          </p:txBody>
        </p:sp>
        <p:cxnSp>
          <p:nvCxnSpPr>
            <p:cNvPr id="28" name="Connecteur droit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élogramme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rgbClr val="AA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984" noProof="0" dirty="0"/>
            </a:p>
          </p:txBody>
        </p:sp>
      </p:grpSp>
      <p:sp>
        <p:nvSpPr>
          <p:cNvPr id="36" name="Parallélogramme 35">
            <a:extLst>
              <a:ext uri="{FF2B5EF4-FFF2-40B4-BE49-F238E27FC236}">
                <a16:creationId xmlns:a16="http://schemas.microsoft.com/office/drawing/2014/main" id="{4EBB76E7-943E-4038-B700-114F66FBC609}"/>
              </a:ext>
            </a:extLst>
          </p:cNvPr>
          <p:cNvSpPr/>
          <p:nvPr userDrawn="1"/>
        </p:nvSpPr>
        <p:spPr>
          <a:xfrm flipH="1">
            <a:off x="5857966" y="1"/>
            <a:ext cx="1269653" cy="704450"/>
          </a:xfrm>
          <a:prstGeom prst="parallelogram">
            <a:avLst>
              <a:gd name="adj" fmla="val 135617"/>
            </a:avLst>
          </a:prstGeom>
          <a:solidFill>
            <a:srgbClr val="00AA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796" tIns="50398" rIns="100796" bIns="50398" numCol="1" spcCol="0" rtlCol="0" fromWordArt="0" anchor="ctr" anchorCtr="0" forceAA="0" compatLnSpc="1">
            <a:prstTxWarp prst="textNoShape">
              <a:avLst/>
            </a:prstTxWarp>
            <a:noAutofit/>
          </a:bodyPr>
          <a:lstStyle/>
          <a:p>
            <a:pPr lvl="0" algn="ctr" rtl="0"/>
            <a:endParaRPr lang="fr-FR" sz="1984" noProof="0" dirty="0"/>
          </a:p>
        </p:txBody>
      </p:sp>
      <p:sp>
        <p:nvSpPr>
          <p:cNvPr id="2" name="Espace réservé du pied de page 1">
            <a:extLst>
              <a:ext uri="{FF2B5EF4-FFF2-40B4-BE49-F238E27FC236}">
                <a16:creationId xmlns:a16="http://schemas.microsoft.com/office/drawing/2014/main" id="{03E79E9C-D961-6E47-A5C6-57689BAFF243}"/>
              </a:ext>
            </a:extLst>
          </p:cNvPr>
          <p:cNvSpPr>
            <a:spLocks noGrp="1"/>
          </p:cNvSpPr>
          <p:nvPr>
            <p:ph type="ftr" sz="quarter" idx="17"/>
          </p:nvPr>
        </p:nvSpPr>
        <p:spPr>
          <a:xfrm>
            <a:off x="296875" y="7006699"/>
            <a:ext cx="3608487" cy="402483"/>
          </a:xfrm>
          <a:prstGeom prst="rect">
            <a:avLst/>
          </a:prstGeom>
        </p:spPr>
        <p:txBody>
          <a:bodyPr rtlCol="0"/>
          <a:lstStyle>
            <a:lvl1pPr algn="l">
              <a:defRPr/>
            </a:lvl1pPr>
          </a:lstStyle>
          <a:p>
            <a:pPr rtl="0"/>
            <a:r>
              <a:rPr lang="fr-FR" noProof="0" dirty="0"/>
              <a:t>Ajouter un pied de page</a:t>
            </a:r>
          </a:p>
        </p:txBody>
      </p:sp>
      <p:sp>
        <p:nvSpPr>
          <p:cNvPr id="3" name="Espace réservé du numéro de diapositive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rtlCol="0"/>
          <a:lstStyle/>
          <a:p>
            <a:pPr rtl="0"/>
            <a:fld id="{8699F50C-BE38-4BD0-BA84-9B090E1F2B9B}" type="slidenum">
              <a:rPr lang="fr-FR" noProof="0" smtClean="0"/>
              <a:t>‹N°›</a:t>
            </a:fld>
            <a:endParaRPr lang="fr-FR" noProof="0" dirty="0"/>
          </a:p>
        </p:txBody>
      </p:sp>
      <p:sp>
        <p:nvSpPr>
          <p:cNvPr id="27" name="Titre 1" title="Titre ">
            <a:extLst>
              <a:ext uri="{FF2B5EF4-FFF2-40B4-BE49-F238E27FC236}">
                <a16:creationId xmlns:a16="http://schemas.microsoft.com/office/drawing/2014/main" id="{C3CC34F4-862A-42E7-B2FA-7B511CC2E879}"/>
              </a:ext>
            </a:extLst>
          </p:cNvPr>
          <p:cNvSpPr>
            <a:spLocks noGrp="1"/>
          </p:cNvSpPr>
          <p:nvPr>
            <p:ph type="title" hasCustomPrompt="1"/>
          </p:nvPr>
        </p:nvSpPr>
        <p:spPr>
          <a:xfrm>
            <a:off x="454857" y="354395"/>
            <a:ext cx="7307845" cy="1265423"/>
          </a:xfrm>
          <a:prstGeom prst="rect">
            <a:avLst/>
          </a:prstGeom>
        </p:spPr>
        <p:txBody>
          <a:bodyPr bIns="0" rtlCol="0" anchor="b">
            <a:normAutofit/>
          </a:bodyPr>
          <a:lstStyle>
            <a:lvl1pPr>
              <a:defRPr sz="3858" b="1">
                <a:solidFill>
                  <a:schemeClr val="accent1"/>
                </a:solidFill>
              </a:defRPr>
            </a:lvl1pPr>
          </a:lstStyle>
          <a:p>
            <a:pPr rtl="0"/>
            <a:r>
              <a:rPr lang="fr-FR" noProof="0" dirty="0"/>
              <a:t>Cliquez pour modifier le style du titre du masque </a:t>
            </a:r>
          </a:p>
        </p:txBody>
      </p:sp>
      <p:sp>
        <p:nvSpPr>
          <p:cNvPr id="14" name="Espace réservé du contenu 2">
            <a:extLst>
              <a:ext uri="{FF2B5EF4-FFF2-40B4-BE49-F238E27FC236}">
                <a16:creationId xmlns:a16="http://schemas.microsoft.com/office/drawing/2014/main" id="{217F9213-0142-420B-A84D-C5627A0C81E4}"/>
              </a:ext>
            </a:extLst>
          </p:cNvPr>
          <p:cNvSpPr>
            <a:spLocks noGrp="1"/>
          </p:cNvSpPr>
          <p:nvPr>
            <p:ph sz="half" idx="1"/>
          </p:nvPr>
        </p:nvSpPr>
        <p:spPr>
          <a:xfrm>
            <a:off x="464510" y="1819971"/>
            <a:ext cx="4544021" cy="4988988"/>
          </a:xfrm>
          <a:prstGeom prst="rect">
            <a:avLst/>
          </a:prstGeom>
        </p:spPr>
        <p:txBody>
          <a:bodyPr rtlCol="0"/>
          <a:lstStyle>
            <a:lvl1pPr>
              <a:buClr>
                <a:srgbClr val="00AAD7"/>
              </a:buClr>
              <a:defRPr>
                <a:solidFill>
                  <a:schemeClr val="tx1"/>
                </a:solidFill>
              </a:defRPr>
            </a:lvl1pPr>
            <a:lvl2pPr marL="755957" indent="-251986">
              <a:buClr>
                <a:srgbClr val="00AAD7"/>
              </a:buClr>
              <a:buFont typeface="Webdings" panose="05030102010509060703" pitchFamily="18" charset="2"/>
              <a:buChar char="4"/>
              <a:defRPr>
                <a:solidFill>
                  <a:schemeClr val="tx1"/>
                </a:solidFill>
              </a:defRPr>
            </a:lvl2pPr>
            <a:lvl3pPr marL="1259929" indent="-251986">
              <a:buClr>
                <a:srgbClr val="00AAD7"/>
              </a:buClr>
              <a:buFont typeface="Arial" panose="020B0604020202020204" pitchFamily="34" charset="0"/>
              <a:buChar char="‒"/>
              <a:defRPr>
                <a:solidFill>
                  <a:schemeClr val="tx1"/>
                </a:solidFill>
              </a:defRPr>
            </a:lvl3pPr>
            <a:lvl4pPr>
              <a:buClr>
                <a:srgbClr val="00AAD7"/>
              </a:buClr>
              <a:defRPr>
                <a:solidFill>
                  <a:schemeClr val="tx1"/>
                </a:solidFill>
              </a:defRPr>
            </a:lvl4pPr>
            <a:lvl5pPr>
              <a:buClr>
                <a:srgbClr val="00AAD7"/>
              </a:buClr>
              <a:defRPr>
                <a:solidFill>
                  <a:schemeClr val="tx1"/>
                </a:solidFill>
              </a:defRPr>
            </a:lvl5pPr>
          </a:lstStyle>
          <a:p>
            <a:pPr lvl="0" rtl="0"/>
            <a:r>
              <a:rPr lang="fr-FR" noProof="0" dirty="0"/>
              <a:t>Modifier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15" name="Espace réservé du contenu 3">
            <a:extLst>
              <a:ext uri="{FF2B5EF4-FFF2-40B4-BE49-F238E27FC236}">
                <a16:creationId xmlns:a16="http://schemas.microsoft.com/office/drawing/2014/main" id="{8014328B-D576-4B5C-A4AE-CF98318929FE}"/>
              </a:ext>
            </a:extLst>
          </p:cNvPr>
          <p:cNvSpPr>
            <a:spLocks noGrp="1"/>
          </p:cNvSpPr>
          <p:nvPr>
            <p:ph sz="half" idx="2"/>
          </p:nvPr>
        </p:nvSpPr>
        <p:spPr>
          <a:xfrm>
            <a:off x="5412730" y="1819971"/>
            <a:ext cx="4544021" cy="4988988"/>
          </a:xfrm>
          <a:prstGeom prst="rect">
            <a:avLst/>
          </a:prstGeom>
        </p:spPr>
        <p:txBody>
          <a:bodyPr rtlCol="0"/>
          <a:lstStyle>
            <a:lvl1pPr>
              <a:buClr>
                <a:srgbClr val="00AAD7"/>
              </a:buClr>
              <a:defRPr>
                <a:solidFill>
                  <a:schemeClr val="tx1"/>
                </a:solidFill>
              </a:defRPr>
            </a:lvl1pPr>
            <a:lvl2pPr marL="755957" indent="-251986">
              <a:buClr>
                <a:srgbClr val="00AAD7"/>
              </a:buClr>
              <a:buFont typeface="Webdings" panose="05030102010509060703" pitchFamily="18" charset="2"/>
              <a:buChar char="4"/>
              <a:defRPr>
                <a:solidFill>
                  <a:schemeClr val="tx1"/>
                </a:solidFill>
              </a:defRPr>
            </a:lvl2pPr>
            <a:lvl3pPr marL="1259929" indent="-251986">
              <a:buClr>
                <a:srgbClr val="00AAD7"/>
              </a:buClr>
              <a:buFont typeface="Arial" panose="020B0604020202020204" pitchFamily="34" charset="0"/>
              <a:buChar char="‒"/>
              <a:defRPr>
                <a:solidFill>
                  <a:schemeClr val="tx1"/>
                </a:solidFill>
              </a:defRPr>
            </a:lvl3pPr>
            <a:lvl4pPr>
              <a:buClr>
                <a:srgbClr val="00AAD7"/>
              </a:buClr>
              <a:defRPr>
                <a:solidFill>
                  <a:schemeClr val="tx1"/>
                </a:solidFill>
              </a:defRPr>
            </a:lvl4pPr>
            <a:lvl5pPr>
              <a:buClr>
                <a:srgbClr val="00AAD7"/>
              </a:buClr>
              <a:defRPr>
                <a:solidFill>
                  <a:schemeClr val="tx1"/>
                </a:solidFill>
              </a:defRPr>
            </a:lvl5pPr>
          </a:lstStyle>
          <a:p>
            <a:pPr lvl="0" rtl="0"/>
            <a:r>
              <a:rPr lang="fr-FR" noProof="0" dirty="0"/>
              <a:t>Modifier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pic>
        <p:nvPicPr>
          <p:cNvPr id="17" name="Imag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6061" y="109470"/>
            <a:ext cx="687765" cy="754614"/>
          </a:xfrm>
          <a:prstGeom prst="rect">
            <a:avLst/>
          </a:prstGeom>
        </p:spPr>
      </p:pic>
    </p:spTree>
    <p:extLst>
      <p:ext uri="{BB962C8B-B14F-4D97-AF65-F5344CB8AC3E}">
        <p14:creationId xmlns:p14="http://schemas.microsoft.com/office/powerpoint/2010/main" val="1284813166"/>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guide id="3" pos="345" userDrawn="1">
          <p15:clr>
            <a:srgbClr val="FBAE40"/>
          </p15:clr>
        </p15:guide>
        <p15:guide id="4" pos="6510" userDrawn="1">
          <p15:clr>
            <a:srgbClr val="FBAE40"/>
          </p15:clr>
        </p15:guide>
        <p15:guide id="5" orient="horz" pos="85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cxnSp>
        <p:nvCxnSpPr>
          <p:cNvPr id="22" name="Connecteur droit 21">
            <a:extLst>
              <a:ext uri="{FF2B5EF4-FFF2-40B4-BE49-F238E27FC236}">
                <a16:creationId xmlns:a16="http://schemas.microsoft.com/office/drawing/2014/main" id="{01AF1CF9-9F46-4541-8FF1-B9C53244EE1A}"/>
              </a:ext>
            </a:extLst>
          </p:cNvPr>
          <p:cNvCxnSpPr>
            <a:cxnSpLocks/>
          </p:cNvCxnSpPr>
          <p:nvPr userDrawn="1"/>
        </p:nvCxnSpPr>
        <p:spPr>
          <a:xfrm flipH="1" flipV="1">
            <a:off x="-8109" y="4005776"/>
            <a:ext cx="1677277" cy="1733929"/>
          </a:xfrm>
          <a:prstGeom prst="line">
            <a:avLst/>
          </a:prstGeom>
          <a:ln>
            <a:solidFill>
              <a:srgbClr val="AA3264"/>
            </a:solidFill>
          </a:ln>
        </p:spPr>
        <p:style>
          <a:lnRef idx="1">
            <a:schemeClr val="accent1"/>
          </a:lnRef>
          <a:fillRef idx="0">
            <a:schemeClr val="accent1"/>
          </a:fillRef>
          <a:effectRef idx="0">
            <a:schemeClr val="accent1"/>
          </a:effectRef>
          <a:fontRef idx="minor">
            <a:schemeClr val="tx1"/>
          </a:fontRef>
        </p:style>
      </p:cxnSp>
      <p:grpSp>
        <p:nvGrpSpPr>
          <p:cNvPr id="23" name="Groupe 22">
            <a:extLst>
              <a:ext uri="{FF2B5EF4-FFF2-40B4-BE49-F238E27FC236}">
                <a16:creationId xmlns:a16="http://schemas.microsoft.com/office/drawing/2014/main" id="{AB0E1BA4-80FE-4826-BA2F-083C3A5BB7FA}"/>
              </a:ext>
            </a:extLst>
          </p:cNvPr>
          <p:cNvGrpSpPr/>
          <p:nvPr userDrawn="1"/>
        </p:nvGrpSpPr>
        <p:grpSpPr>
          <a:xfrm flipH="1">
            <a:off x="6630931" y="1"/>
            <a:ext cx="4237297" cy="3903304"/>
            <a:chOff x="-192127" y="-2"/>
            <a:chExt cx="4831840" cy="3367272"/>
          </a:xfrm>
        </p:grpSpPr>
        <p:sp>
          <p:nvSpPr>
            <p:cNvPr id="26" name="Bande diagonal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984" noProof="0" dirty="0">
                <a:solidFill>
                  <a:schemeClr val="tx1"/>
                </a:solidFill>
              </a:endParaRPr>
            </a:p>
          </p:txBody>
        </p:sp>
        <p:cxnSp>
          <p:nvCxnSpPr>
            <p:cNvPr id="28" name="Connecteur droit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élogramme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rgbClr val="AA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984" noProof="0" dirty="0"/>
            </a:p>
          </p:txBody>
        </p:sp>
      </p:grpSp>
      <p:sp>
        <p:nvSpPr>
          <p:cNvPr id="36" name="Parallélogramme 35">
            <a:extLst>
              <a:ext uri="{FF2B5EF4-FFF2-40B4-BE49-F238E27FC236}">
                <a16:creationId xmlns:a16="http://schemas.microsoft.com/office/drawing/2014/main" id="{4EBB76E7-943E-4038-B700-114F66FBC609}"/>
              </a:ext>
            </a:extLst>
          </p:cNvPr>
          <p:cNvSpPr/>
          <p:nvPr userDrawn="1"/>
        </p:nvSpPr>
        <p:spPr>
          <a:xfrm flipH="1">
            <a:off x="5857966" y="1"/>
            <a:ext cx="1269653" cy="704450"/>
          </a:xfrm>
          <a:prstGeom prst="parallelogram">
            <a:avLst>
              <a:gd name="adj" fmla="val 135617"/>
            </a:avLst>
          </a:prstGeom>
          <a:solidFill>
            <a:srgbClr val="00AA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796" tIns="50398" rIns="100796" bIns="50398" numCol="1" spcCol="0" rtlCol="0" fromWordArt="0" anchor="ctr" anchorCtr="0" forceAA="0" compatLnSpc="1">
            <a:prstTxWarp prst="textNoShape">
              <a:avLst/>
            </a:prstTxWarp>
            <a:noAutofit/>
          </a:bodyPr>
          <a:lstStyle/>
          <a:p>
            <a:pPr lvl="0" algn="ctr" rtl="0"/>
            <a:endParaRPr lang="fr-FR" sz="1984" noProof="0" dirty="0"/>
          </a:p>
        </p:txBody>
      </p:sp>
      <p:sp>
        <p:nvSpPr>
          <p:cNvPr id="2" name="Espace réservé du pied de page 1">
            <a:extLst>
              <a:ext uri="{FF2B5EF4-FFF2-40B4-BE49-F238E27FC236}">
                <a16:creationId xmlns:a16="http://schemas.microsoft.com/office/drawing/2014/main" id="{03E79E9C-D961-6E47-A5C6-57689BAFF243}"/>
              </a:ext>
            </a:extLst>
          </p:cNvPr>
          <p:cNvSpPr>
            <a:spLocks noGrp="1"/>
          </p:cNvSpPr>
          <p:nvPr>
            <p:ph type="ftr" sz="quarter" idx="17"/>
          </p:nvPr>
        </p:nvSpPr>
        <p:spPr>
          <a:xfrm>
            <a:off x="296875" y="7006699"/>
            <a:ext cx="3608487" cy="402483"/>
          </a:xfrm>
          <a:prstGeom prst="rect">
            <a:avLst/>
          </a:prstGeom>
        </p:spPr>
        <p:txBody>
          <a:bodyPr rtlCol="0"/>
          <a:lstStyle>
            <a:lvl1pPr algn="l">
              <a:defRPr/>
            </a:lvl1pPr>
          </a:lstStyle>
          <a:p>
            <a:pPr rtl="0"/>
            <a:r>
              <a:rPr lang="fr-FR" noProof="0" dirty="0"/>
              <a:t>Ajouter un pied de page</a:t>
            </a:r>
          </a:p>
        </p:txBody>
      </p:sp>
      <p:sp>
        <p:nvSpPr>
          <p:cNvPr id="3" name="Espace réservé du numéro de diapositive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rtlCol="0"/>
          <a:lstStyle/>
          <a:p>
            <a:pPr rtl="0"/>
            <a:fld id="{8699F50C-BE38-4BD0-BA84-9B090E1F2B9B}" type="slidenum">
              <a:rPr lang="fr-FR" noProof="0" smtClean="0"/>
              <a:t>‹N°›</a:t>
            </a:fld>
            <a:endParaRPr lang="fr-FR" noProof="0" dirty="0"/>
          </a:p>
        </p:txBody>
      </p:sp>
      <p:sp>
        <p:nvSpPr>
          <p:cNvPr id="27" name="Titre 1" title="Titre ">
            <a:extLst>
              <a:ext uri="{FF2B5EF4-FFF2-40B4-BE49-F238E27FC236}">
                <a16:creationId xmlns:a16="http://schemas.microsoft.com/office/drawing/2014/main" id="{C3CC34F4-862A-42E7-B2FA-7B511CC2E879}"/>
              </a:ext>
            </a:extLst>
          </p:cNvPr>
          <p:cNvSpPr>
            <a:spLocks noGrp="1"/>
          </p:cNvSpPr>
          <p:nvPr>
            <p:ph type="title" hasCustomPrompt="1"/>
          </p:nvPr>
        </p:nvSpPr>
        <p:spPr>
          <a:xfrm>
            <a:off x="454857" y="366628"/>
            <a:ext cx="7307845" cy="1265423"/>
          </a:xfrm>
          <a:prstGeom prst="rect">
            <a:avLst/>
          </a:prstGeom>
        </p:spPr>
        <p:txBody>
          <a:bodyPr bIns="0" rtlCol="0" anchor="b">
            <a:normAutofit/>
          </a:bodyPr>
          <a:lstStyle>
            <a:lvl1pPr>
              <a:defRPr sz="3858" b="1">
                <a:solidFill>
                  <a:schemeClr val="accent1"/>
                </a:solidFill>
              </a:defRPr>
            </a:lvl1pPr>
          </a:lstStyle>
          <a:p>
            <a:pPr rtl="0"/>
            <a:r>
              <a:rPr lang="fr-FR" noProof="0" dirty="0"/>
              <a:t>Cliquez pour modifier le style du titre du masque </a:t>
            </a:r>
          </a:p>
        </p:txBody>
      </p:sp>
      <p:sp>
        <p:nvSpPr>
          <p:cNvPr id="18" name="Espace réservé du texte 2">
            <a:extLst>
              <a:ext uri="{FF2B5EF4-FFF2-40B4-BE49-F238E27FC236}">
                <a16:creationId xmlns:a16="http://schemas.microsoft.com/office/drawing/2014/main" id="{82BFF385-445D-4DBB-9773-F99669415884}"/>
              </a:ext>
            </a:extLst>
          </p:cNvPr>
          <p:cNvSpPr>
            <a:spLocks noGrp="1"/>
          </p:cNvSpPr>
          <p:nvPr>
            <p:ph type="body" idx="1"/>
          </p:nvPr>
        </p:nvSpPr>
        <p:spPr>
          <a:xfrm>
            <a:off x="454857" y="1853171"/>
            <a:ext cx="4720201" cy="908210"/>
          </a:xfrm>
          <a:prstGeom prst="rect">
            <a:avLst/>
          </a:prstGeom>
        </p:spPr>
        <p:txBody>
          <a:bodyPr rtlCol="0" anchor="b"/>
          <a:lstStyle>
            <a:lvl1pPr marL="0" indent="0">
              <a:buNone/>
              <a:defRPr lang="en-US" b="1" dirty="0">
                <a:solidFill>
                  <a:schemeClr val="accent6"/>
                </a:solidFill>
              </a:defRPr>
            </a:lvl1pPr>
          </a:lstStyle>
          <a:p>
            <a:pPr marL="251986" lvl="0" indent="-251986" rtl="0"/>
            <a:r>
              <a:rPr lang="fr-FR" noProof="0"/>
              <a:t>Modifier les styles du texte du masque</a:t>
            </a:r>
          </a:p>
        </p:txBody>
      </p:sp>
      <p:sp>
        <p:nvSpPr>
          <p:cNvPr id="20" name="Espace réservé du texte 4">
            <a:extLst>
              <a:ext uri="{FF2B5EF4-FFF2-40B4-BE49-F238E27FC236}">
                <a16:creationId xmlns:a16="http://schemas.microsoft.com/office/drawing/2014/main" id="{311B1CFE-1B35-4B5C-B40A-DC5ADF211B5C}"/>
              </a:ext>
            </a:extLst>
          </p:cNvPr>
          <p:cNvSpPr>
            <a:spLocks noGrp="1"/>
          </p:cNvSpPr>
          <p:nvPr>
            <p:ph type="body" sz="quarter" idx="3"/>
          </p:nvPr>
        </p:nvSpPr>
        <p:spPr>
          <a:xfrm>
            <a:off x="5412730" y="1853171"/>
            <a:ext cx="4545413" cy="908210"/>
          </a:xfrm>
          <a:prstGeom prst="rect">
            <a:avLst/>
          </a:prstGeom>
        </p:spPr>
        <p:txBody>
          <a:bodyPr rtlCol="0" anchor="b"/>
          <a:lstStyle>
            <a:lvl1pPr marL="0" indent="0">
              <a:buNone/>
              <a:defRPr sz="2646" b="1">
                <a:solidFill>
                  <a:schemeClr val="accent6"/>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rtl="0"/>
            <a:r>
              <a:rPr lang="fr-FR" noProof="0"/>
              <a:t>Modifier les styles du texte du masque</a:t>
            </a:r>
          </a:p>
        </p:txBody>
      </p:sp>
      <p:sp>
        <p:nvSpPr>
          <p:cNvPr id="21" name="Espace réservé du contenu 5">
            <a:extLst>
              <a:ext uri="{FF2B5EF4-FFF2-40B4-BE49-F238E27FC236}">
                <a16:creationId xmlns:a16="http://schemas.microsoft.com/office/drawing/2014/main" id="{1CE840E8-D596-479D-AE97-E88F42DC1B13}"/>
              </a:ext>
            </a:extLst>
          </p:cNvPr>
          <p:cNvSpPr>
            <a:spLocks noGrp="1"/>
          </p:cNvSpPr>
          <p:nvPr>
            <p:ph sz="quarter" idx="4"/>
          </p:nvPr>
        </p:nvSpPr>
        <p:spPr>
          <a:xfrm>
            <a:off x="5412730" y="2761381"/>
            <a:ext cx="4545413" cy="4061576"/>
          </a:xfrm>
          <a:prstGeom prst="rect">
            <a:avLst/>
          </a:prstGeom>
        </p:spPr>
        <p:txBody>
          <a:bodyPr rtlCol="0"/>
          <a:lstStyle>
            <a:lvl1pPr>
              <a:buClr>
                <a:srgbClr val="00AAD7"/>
              </a:buClr>
              <a:defRPr>
                <a:solidFill>
                  <a:schemeClr val="tx1"/>
                </a:solidFill>
              </a:defRPr>
            </a:lvl1pPr>
            <a:lvl2pPr marL="755957" indent="-251986">
              <a:buClr>
                <a:srgbClr val="00AAD7"/>
              </a:buClr>
              <a:buFont typeface="Webdings" panose="05030102010509060703" pitchFamily="18" charset="2"/>
              <a:buChar char="4"/>
              <a:defRPr>
                <a:solidFill>
                  <a:schemeClr val="tx1"/>
                </a:solidFill>
              </a:defRPr>
            </a:lvl2pPr>
            <a:lvl3pPr marL="1259929" indent="-251986">
              <a:buClr>
                <a:srgbClr val="00AAD7"/>
              </a:buClr>
              <a:buFont typeface="Arial" panose="020B0604020202020204" pitchFamily="34" charset="0"/>
              <a:buChar char="‒"/>
              <a:defRPr>
                <a:solidFill>
                  <a:schemeClr val="tx1"/>
                </a:solidFill>
              </a:defRPr>
            </a:lvl3pPr>
            <a:lvl4pPr>
              <a:buClr>
                <a:srgbClr val="00AAD7"/>
              </a:buClr>
              <a:defRPr>
                <a:solidFill>
                  <a:schemeClr val="tx1"/>
                </a:solidFill>
              </a:defRPr>
            </a:lvl4pPr>
            <a:lvl5pPr>
              <a:buClr>
                <a:srgbClr val="00AAD7"/>
              </a:buClr>
              <a:defRPr>
                <a:solidFill>
                  <a:schemeClr val="tx1"/>
                </a:solidFill>
              </a:defRPr>
            </a:lvl5pPr>
          </a:lstStyle>
          <a:p>
            <a:pPr lvl="0" rtl="0"/>
            <a:r>
              <a:rPr lang="fr-FR" noProof="0" dirty="0"/>
              <a:t>Modifier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24" name="Espace réservé du contenu 3">
            <a:extLst>
              <a:ext uri="{FF2B5EF4-FFF2-40B4-BE49-F238E27FC236}">
                <a16:creationId xmlns:a16="http://schemas.microsoft.com/office/drawing/2014/main" id="{B9A68D25-B19E-4E84-B65D-596EE8382DAD}"/>
              </a:ext>
            </a:extLst>
          </p:cNvPr>
          <p:cNvSpPr>
            <a:spLocks noGrp="1"/>
          </p:cNvSpPr>
          <p:nvPr>
            <p:ph sz="half" idx="2"/>
          </p:nvPr>
        </p:nvSpPr>
        <p:spPr>
          <a:xfrm>
            <a:off x="454857" y="2761381"/>
            <a:ext cx="4728311" cy="4061576"/>
          </a:xfrm>
          <a:prstGeom prst="rect">
            <a:avLst/>
          </a:prstGeom>
        </p:spPr>
        <p:txBody>
          <a:bodyPr rtlCol="0"/>
          <a:lstStyle>
            <a:lvl1pPr>
              <a:buClr>
                <a:srgbClr val="00AAD7"/>
              </a:buClr>
              <a:defRPr>
                <a:solidFill>
                  <a:schemeClr val="tx1"/>
                </a:solidFill>
              </a:defRPr>
            </a:lvl1pPr>
            <a:lvl2pPr marL="755957" indent="-251986">
              <a:buClr>
                <a:srgbClr val="00AAD7"/>
              </a:buClr>
              <a:buFont typeface="Webdings" panose="05030102010509060703" pitchFamily="18" charset="2"/>
              <a:buChar char="4"/>
              <a:defRPr>
                <a:solidFill>
                  <a:schemeClr val="tx1"/>
                </a:solidFill>
              </a:defRPr>
            </a:lvl2pPr>
            <a:lvl3pPr marL="1259929" indent="-251986">
              <a:buClr>
                <a:srgbClr val="00AAD7"/>
              </a:buClr>
              <a:buFont typeface="Arial" panose="020B0604020202020204" pitchFamily="34" charset="0"/>
              <a:buChar char="‒"/>
              <a:defRPr>
                <a:solidFill>
                  <a:schemeClr val="tx1"/>
                </a:solidFill>
              </a:defRPr>
            </a:lvl3pPr>
            <a:lvl4pPr>
              <a:buClr>
                <a:srgbClr val="00AAD7"/>
              </a:buClr>
              <a:defRPr>
                <a:solidFill>
                  <a:schemeClr val="tx1"/>
                </a:solidFill>
              </a:defRPr>
            </a:lvl4pPr>
            <a:lvl5pPr>
              <a:buClr>
                <a:srgbClr val="00AAD7"/>
              </a:buClr>
              <a:defRPr>
                <a:solidFill>
                  <a:schemeClr val="tx1"/>
                </a:solidFill>
              </a:defRPr>
            </a:lvl5pPr>
          </a:lstStyle>
          <a:p>
            <a:pPr lvl="0" rtl="0"/>
            <a:r>
              <a:rPr lang="fr-FR" noProof="0" dirty="0"/>
              <a:t>Modifier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pic>
        <p:nvPicPr>
          <p:cNvPr id="17" name="Imag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6061" y="109470"/>
            <a:ext cx="687765" cy="754614"/>
          </a:xfrm>
          <a:prstGeom prst="rect">
            <a:avLst/>
          </a:prstGeom>
        </p:spPr>
      </p:pic>
    </p:spTree>
    <p:extLst>
      <p:ext uri="{BB962C8B-B14F-4D97-AF65-F5344CB8AC3E}">
        <p14:creationId xmlns:p14="http://schemas.microsoft.com/office/powerpoint/2010/main" val="2452267815"/>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guide id="3" pos="345" userDrawn="1">
          <p15:clr>
            <a:srgbClr val="FBAE40"/>
          </p15:clr>
        </p15:guide>
        <p15:guide id="4" pos="6510" userDrawn="1">
          <p15:clr>
            <a:srgbClr val="FBAE40"/>
          </p15:clr>
        </p15:guide>
        <p15:guide id="5" orient="horz" pos="85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11" name="Triangle rectangle 10">
            <a:extLst>
              <a:ext uri="{FF2B5EF4-FFF2-40B4-BE49-F238E27FC236}">
                <a16:creationId xmlns:a16="http://schemas.microsoft.com/office/drawing/2014/main" id="{037924D2-2AB4-4BE1-9687-836615C72DFC}"/>
              </a:ext>
            </a:extLst>
          </p:cNvPr>
          <p:cNvSpPr/>
          <p:nvPr userDrawn="1"/>
        </p:nvSpPr>
        <p:spPr>
          <a:xfrm flipV="1">
            <a:off x="0" y="-7"/>
            <a:ext cx="9317915" cy="5957031"/>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984" noProof="0" dirty="0"/>
          </a:p>
        </p:txBody>
      </p:sp>
      <p:cxnSp>
        <p:nvCxnSpPr>
          <p:cNvPr id="16" name="Connecteur droit 15">
            <a:extLst>
              <a:ext uri="{FF2B5EF4-FFF2-40B4-BE49-F238E27FC236}">
                <a16:creationId xmlns:a16="http://schemas.microsoft.com/office/drawing/2014/main" id="{A93BC534-BFA1-4292-899F-03AC711BF7C5}"/>
              </a:ext>
            </a:extLst>
          </p:cNvPr>
          <p:cNvCxnSpPr>
            <a:cxnSpLocks/>
          </p:cNvCxnSpPr>
          <p:nvPr userDrawn="1"/>
        </p:nvCxnSpPr>
        <p:spPr>
          <a:xfrm flipV="1">
            <a:off x="0" y="0"/>
            <a:ext cx="5288629" cy="33118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EBEE4DB5-5DEF-4DDB-9764-FD834B9DCAEC}"/>
              </a:ext>
            </a:extLst>
          </p:cNvPr>
          <p:cNvCxnSpPr>
            <a:cxnSpLocks/>
          </p:cNvCxnSpPr>
          <p:nvPr userDrawn="1"/>
        </p:nvCxnSpPr>
        <p:spPr>
          <a:xfrm flipV="1">
            <a:off x="7896350" y="4325813"/>
            <a:ext cx="2795464" cy="1861920"/>
          </a:xfrm>
          <a:prstGeom prst="line">
            <a:avLst/>
          </a:prstGeom>
          <a:ln>
            <a:solidFill>
              <a:srgbClr val="AA3264"/>
            </a:solidFill>
          </a:ln>
        </p:spPr>
        <p:style>
          <a:lnRef idx="1">
            <a:schemeClr val="accent1"/>
          </a:lnRef>
          <a:fillRef idx="0">
            <a:schemeClr val="accent1"/>
          </a:fillRef>
          <a:effectRef idx="0">
            <a:schemeClr val="accent1"/>
          </a:effectRef>
          <a:fontRef idx="minor">
            <a:schemeClr val="tx1"/>
          </a:fontRef>
        </p:style>
      </p:cxnSp>
      <p:sp>
        <p:nvSpPr>
          <p:cNvPr id="2" name="Titre 1" title="Titr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0678" y="4821565"/>
            <a:ext cx="4657951" cy="1462806"/>
          </a:xfrm>
          <a:prstGeom prst="rect">
            <a:avLst/>
          </a:prstGeom>
        </p:spPr>
        <p:txBody>
          <a:bodyPr rtlCol="0" anchor="b">
            <a:normAutofit/>
          </a:bodyPr>
          <a:lstStyle>
            <a:lvl1pPr marL="0" indent="0" algn="r">
              <a:buFont typeface="Arial" panose="020B0604020202020204" pitchFamily="34" charset="0"/>
              <a:buNone/>
              <a:defRPr sz="4740" b="1">
                <a:solidFill>
                  <a:schemeClr val="accent1"/>
                </a:solidFill>
              </a:defRPr>
            </a:lvl1pPr>
          </a:lstStyle>
          <a:p>
            <a:pPr rtl="0"/>
            <a:r>
              <a:rPr lang="fr-FR" noProof="0" dirty="0"/>
              <a:t>Cliquez pour modifier le style du titre du masque</a:t>
            </a:r>
          </a:p>
        </p:txBody>
      </p:sp>
      <p:cxnSp>
        <p:nvCxnSpPr>
          <p:cNvPr id="9" name="Connecteur droit 8">
            <a:extLst>
              <a:ext uri="{FF2B5EF4-FFF2-40B4-BE49-F238E27FC236}">
                <a16:creationId xmlns:a16="http://schemas.microsoft.com/office/drawing/2014/main" id="{162849C0-AA0D-4E1A-B4B6-E6A5917AC0A5}"/>
              </a:ext>
            </a:extLst>
          </p:cNvPr>
          <p:cNvCxnSpPr>
            <a:cxnSpLocks/>
          </p:cNvCxnSpPr>
          <p:nvPr userDrawn="1"/>
        </p:nvCxnSpPr>
        <p:spPr>
          <a:xfrm flipV="1">
            <a:off x="-15642" y="5180897"/>
            <a:ext cx="1683565" cy="110347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Espace réservé du texte 3">
            <a:extLst>
              <a:ext uri="{FF2B5EF4-FFF2-40B4-BE49-F238E27FC236}">
                <a16:creationId xmlns:a16="http://schemas.microsoft.com/office/drawing/2014/main" id="{BDEAC3CA-E21C-4A63-BE7D-DCC820552AB7}"/>
              </a:ext>
            </a:extLst>
          </p:cNvPr>
          <p:cNvSpPr>
            <a:spLocks noGrp="1"/>
          </p:cNvSpPr>
          <p:nvPr>
            <p:ph type="body" sz="half" idx="2"/>
          </p:nvPr>
        </p:nvSpPr>
        <p:spPr>
          <a:xfrm>
            <a:off x="630678" y="6284373"/>
            <a:ext cx="4657951" cy="1026812"/>
          </a:xfrm>
          <a:prstGeom prst="rect">
            <a:avLst/>
          </a:prstGeom>
        </p:spPr>
        <p:txBody>
          <a:bodyPr rtlCol="0"/>
          <a:lstStyle>
            <a:lvl1pPr marL="0" indent="0" algn="r">
              <a:buFont typeface="Arial" panose="020B0604020202020204" pitchFamily="34" charset="0"/>
              <a:buNone/>
              <a:defRPr sz="1764">
                <a:solidFill>
                  <a:schemeClr val="accent6"/>
                </a:solidFill>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rtl="0"/>
            <a:r>
              <a:rPr lang="fr-FR" noProof="0"/>
              <a:t>Modifier les styles du texte du masque</a:t>
            </a:r>
          </a:p>
        </p:txBody>
      </p:sp>
      <p:sp>
        <p:nvSpPr>
          <p:cNvPr id="14" name="Espace réservé du contenu 2">
            <a:extLst>
              <a:ext uri="{FF2B5EF4-FFF2-40B4-BE49-F238E27FC236}">
                <a16:creationId xmlns:a16="http://schemas.microsoft.com/office/drawing/2014/main" id="{C9A1E80C-1A76-4D3E-92A1-846866867DE1}"/>
              </a:ext>
            </a:extLst>
          </p:cNvPr>
          <p:cNvSpPr>
            <a:spLocks noGrp="1"/>
          </p:cNvSpPr>
          <p:nvPr>
            <p:ph idx="1"/>
          </p:nvPr>
        </p:nvSpPr>
        <p:spPr>
          <a:xfrm>
            <a:off x="5403185" y="2525087"/>
            <a:ext cx="5089549" cy="4786099"/>
          </a:xfrm>
          <a:prstGeom prst="rect">
            <a:avLst/>
          </a:prstGeom>
          <a:ln>
            <a:noFill/>
          </a:ln>
        </p:spPr>
        <p:txBody>
          <a:bodyPr rtlCol="0"/>
          <a:lstStyle>
            <a:lvl1pPr>
              <a:buClr>
                <a:srgbClr val="00AAD7"/>
              </a:buClr>
              <a:defRPr sz="2646"/>
            </a:lvl1pPr>
            <a:lvl2pPr>
              <a:buClr>
                <a:srgbClr val="00AAD7"/>
              </a:buClr>
              <a:defRPr sz="2205"/>
            </a:lvl2pPr>
            <a:lvl3pPr>
              <a:buClr>
                <a:srgbClr val="00AAD7"/>
              </a:buClr>
              <a:defRPr sz="1984"/>
            </a:lvl3pPr>
            <a:lvl4pPr>
              <a:buClr>
                <a:srgbClr val="00AAD7"/>
              </a:buClr>
              <a:defRPr sz="1764"/>
            </a:lvl4pPr>
            <a:lvl5pPr>
              <a:buClr>
                <a:srgbClr val="00AAD7"/>
              </a:buClr>
              <a:defRPr sz="1764"/>
            </a:lvl5pPr>
            <a:lvl6pPr>
              <a:defRPr sz="2205"/>
            </a:lvl6pPr>
            <a:lvl7pPr>
              <a:defRPr sz="2205"/>
            </a:lvl7pPr>
            <a:lvl8pPr>
              <a:defRPr sz="2205"/>
            </a:lvl8pPr>
            <a:lvl9pPr>
              <a:defRPr sz="2205"/>
            </a:lvl9pPr>
          </a:lstStyle>
          <a:p>
            <a:pPr lvl="0" rtl="0"/>
            <a:r>
              <a:rPr lang="fr-FR" noProof="0" dirty="0"/>
              <a:t>Modifier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Tree>
    <p:extLst>
      <p:ext uri="{BB962C8B-B14F-4D97-AF65-F5344CB8AC3E}">
        <p14:creationId xmlns:p14="http://schemas.microsoft.com/office/powerpoint/2010/main" val="255265375"/>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6610" userDrawn="1">
          <p15:clr>
            <a:srgbClr val="FBAE40"/>
          </p15:clr>
        </p15:guide>
        <p15:guide id="3" pos="121" userDrawn="1">
          <p15:clr>
            <a:srgbClr val="FBAE40"/>
          </p15:clr>
        </p15:guide>
        <p15:guide id="4" orient="horz" pos="4605" userDrawn="1">
          <p15:clr>
            <a:srgbClr val="FBAE40"/>
          </p15:clr>
        </p15:guide>
        <p15:guide id="5" orient="horz" pos="157" userDrawn="1">
          <p15:clr>
            <a:srgbClr val="FBAE40"/>
          </p15:clr>
        </p15:guide>
        <p15:guide id="6" pos="2155" userDrawn="1">
          <p15:clr>
            <a:srgbClr val="FBAE40"/>
          </p15:clr>
        </p15:guide>
        <p15:guide id="7" pos="38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11" name="Triangle rectangle 10">
            <a:extLst>
              <a:ext uri="{FF2B5EF4-FFF2-40B4-BE49-F238E27FC236}">
                <a16:creationId xmlns:a16="http://schemas.microsoft.com/office/drawing/2014/main" id="{037924D2-2AB4-4BE1-9687-836615C72DFC}"/>
              </a:ext>
            </a:extLst>
          </p:cNvPr>
          <p:cNvSpPr/>
          <p:nvPr userDrawn="1"/>
        </p:nvSpPr>
        <p:spPr>
          <a:xfrm flipV="1">
            <a:off x="0" y="-7"/>
            <a:ext cx="9317915" cy="5957031"/>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984" noProof="0" dirty="0"/>
          </a:p>
        </p:txBody>
      </p:sp>
      <p:cxnSp>
        <p:nvCxnSpPr>
          <p:cNvPr id="16" name="Connecteur droit 15">
            <a:extLst>
              <a:ext uri="{FF2B5EF4-FFF2-40B4-BE49-F238E27FC236}">
                <a16:creationId xmlns:a16="http://schemas.microsoft.com/office/drawing/2014/main" id="{A93BC534-BFA1-4292-899F-03AC711BF7C5}"/>
              </a:ext>
            </a:extLst>
          </p:cNvPr>
          <p:cNvCxnSpPr>
            <a:cxnSpLocks/>
          </p:cNvCxnSpPr>
          <p:nvPr userDrawn="1"/>
        </p:nvCxnSpPr>
        <p:spPr>
          <a:xfrm flipV="1">
            <a:off x="0" y="0"/>
            <a:ext cx="5288629" cy="33118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EBEE4DB5-5DEF-4DDB-9764-FD834B9DCAEC}"/>
              </a:ext>
            </a:extLst>
          </p:cNvPr>
          <p:cNvCxnSpPr>
            <a:cxnSpLocks/>
          </p:cNvCxnSpPr>
          <p:nvPr userDrawn="1"/>
        </p:nvCxnSpPr>
        <p:spPr>
          <a:xfrm flipV="1">
            <a:off x="7896350" y="4325813"/>
            <a:ext cx="2795464" cy="1861920"/>
          </a:xfrm>
          <a:prstGeom prst="line">
            <a:avLst/>
          </a:prstGeom>
          <a:ln>
            <a:solidFill>
              <a:srgbClr val="AA3264"/>
            </a:solidFill>
          </a:ln>
        </p:spPr>
        <p:style>
          <a:lnRef idx="1">
            <a:schemeClr val="accent1"/>
          </a:lnRef>
          <a:fillRef idx="0">
            <a:schemeClr val="accent1"/>
          </a:fillRef>
          <a:effectRef idx="0">
            <a:schemeClr val="accent1"/>
          </a:effectRef>
          <a:fontRef idx="minor">
            <a:schemeClr val="tx1"/>
          </a:fontRef>
        </p:style>
      </p:cxnSp>
      <p:sp>
        <p:nvSpPr>
          <p:cNvPr id="2" name="Titre 1" title="Titr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0678" y="4821565"/>
            <a:ext cx="4657951" cy="1462806"/>
          </a:xfrm>
          <a:prstGeom prst="rect">
            <a:avLst/>
          </a:prstGeom>
        </p:spPr>
        <p:txBody>
          <a:bodyPr rtlCol="0" anchor="b">
            <a:normAutofit/>
          </a:bodyPr>
          <a:lstStyle>
            <a:lvl1pPr marL="0" indent="0" algn="r">
              <a:buFont typeface="Arial" panose="020B0604020202020204" pitchFamily="34" charset="0"/>
              <a:buNone/>
              <a:defRPr sz="4740" b="1">
                <a:solidFill>
                  <a:schemeClr val="accent1"/>
                </a:solidFill>
              </a:defRPr>
            </a:lvl1pPr>
          </a:lstStyle>
          <a:p>
            <a:pPr rtl="0"/>
            <a:r>
              <a:rPr lang="fr-FR" noProof="0" dirty="0"/>
              <a:t>Cliquez pour modifier le style du titre du masque</a:t>
            </a:r>
          </a:p>
        </p:txBody>
      </p:sp>
      <p:cxnSp>
        <p:nvCxnSpPr>
          <p:cNvPr id="9" name="Connecteur droit 8">
            <a:extLst>
              <a:ext uri="{FF2B5EF4-FFF2-40B4-BE49-F238E27FC236}">
                <a16:creationId xmlns:a16="http://schemas.microsoft.com/office/drawing/2014/main" id="{162849C0-AA0D-4E1A-B4B6-E6A5917AC0A5}"/>
              </a:ext>
            </a:extLst>
          </p:cNvPr>
          <p:cNvCxnSpPr>
            <a:cxnSpLocks/>
          </p:cNvCxnSpPr>
          <p:nvPr userDrawn="1"/>
        </p:nvCxnSpPr>
        <p:spPr>
          <a:xfrm flipV="1">
            <a:off x="-15642" y="5180897"/>
            <a:ext cx="1683565" cy="110347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Espace réservé du texte 3">
            <a:extLst>
              <a:ext uri="{FF2B5EF4-FFF2-40B4-BE49-F238E27FC236}">
                <a16:creationId xmlns:a16="http://schemas.microsoft.com/office/drawing/2014/main" id="{BDEAC3CA-E21C-4A63-BE7D-DCC820552AB7}"/>
              </a:ext>
            </a:extLst>
          </p:cNvPr>
          <p:cNvSpPr>
            <a:spLocks noGrp="1"/>
          </p:cNvSpPr>
          <p:nvPr>
            <p:ph type="body" sz="half" idx="2"/>
          </p:nvPr>
        </p:nvSpPr>
        <p:spPr>
          <a:xfrm>
            <a:off x="630678" y="6284373"/>
            <a:ext cx="4657951" cy="1026812"/>
          </a:xfrm>
          <a:prstGeom prst="rect">
            <a:avLst/>
          </a:prstGeom>
        </p:spPr>
        <p:txBody>
          <a:bodyPr rtlCol="0"/>
          <a:lstStyle>
            <a:lvl1pPr marL="0" indent="0" algn="r">
              <a:buFont typeface="Arial" panose="020B0604020202020204" pitchFamily="34" charset="0"/>
              <a:buNone/>
              <a:defRPr sz="1764">
                <a:solidFill>
                  <a:schemeClr val="accent6"/>
                </a:solidFill>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rtl="0"/>
            <a:r>
              <a:rPr lang="fr-FR" noProof="0"/>
              <a:t>Modifier les styles du texte du masque</a:t>
            </a:r>
          </a:p>
        </p:txBody>
      </p:sp>
      <p:sp>
        <p:nvSpPr>
          <p:cNvPr id="12" name="Espace réservé d’image 2">
            <a:extLst>
              <a:ext uri="{FF2B5EF4-FFF2-40B4-BE49-F238E27FC236}">
                <a16:creationId xmlns:a16="http://schemas.microsoft.com/office/drawing/2014/main" id="{22728E0A-430E-4C6A-BF56-06FA8510F29F}"/>
              </a:ext>
            </a:extLst>
          </p:cNvPr>
          <p:cNvSpPr>
            <a:spLocks noGrp="1"/>
          </p:cNvSpPr>
          <p:nvPr>
            <p:ph type="pic" idx="1"/>
          </p:nvPr>
        </p:nvSpPr>
        <p:spPr>
          <a:xfrm>
            <a:off x="5480932" y="2504305"/>
            <a:ext cx="5011802" cy="4806880"/>
          </a:xfrm>
          <a:prstGeom prst="rect">
            <a:avLst/>
          </a:prstGeom>
        </p:spPr>
        <p:txBody>
          <a:bodyPr rtlCol="0"/>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pPr rtl="0"/>
            <a:r>
              <a:rPr lang="fr-FR" noProof="0"/>
              <a:t>Cliquez sur l'icône pour ajouter une image</a:t>
            </a:r>
            <a:endParaRPr lang="fr-FR" noProof="0" dirty="0"/>
          </a:p>
        </p:txBody>
      </p:sp>
    </p:spTree>
    <p:extLst>
      <p:ext uri="{BB962C8B-B14F-4D97-AF65-F5344CB8AC3E}">
        <p14:creationId xmlns:p14="http://schemas.microsoft.com/office/powerpoint/2010/main" val="261430260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6610" userDrawn="1">
          <p15:clr>
            <a:srgbClr val="FBAE40"/>
          </p15:clr>
        </p15:guide>
        <p15:guide id="3" pos="121" userDrawn="1">
          <p15:clr>
            <a:srgbClr val="FBAE40"/>
          </p15:clr>
        </p15:guide>
        <p15:guide id="4" orient="horz" pos="4605" userDrawn="1">
          <p15:clr>
            <a:srgbClr val="FBAE40"/>
          </p15:clr>
        </p15:guide>
        <p15:guide id="5" orient="horz" pos="157" userDrawn="1">
          <p15:clr>
            <a:srgbClr val="FBAE40"/>
          </p15:clr>
        </p15:guide>
        <p15:guide id="6" pos="2155" userDrawn="1">
          <p15:clr>
            <a:srgbClr val="FBAE40"/>
          </p15:clr>
        </p15:guide>
        <p15:guide id="7" pos="38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grpSp>
        <p:nvGrpSpPr>
          <p:cNvPr id="26" name="Groupe 25">
            <a:extLst>
              <a:ext uri="{FF2B5EF4-FFF2-40B4-BE49-F238E27FC236}">
                <a16:creationId xmlns:a16="http://schemas.microsoft.com/office/drawing/2014/main" id="{8A0030CD-8C9E-4AA5-8C5D-F9B2EDB7E17A}"/>
              </a:ext>
            </a:extLst>
          </p:cNvPr>
          <p:cNvGrpSpPr/>
          <p:nvPr userDrawn="1"/>
        </p:nvGrpSpPr>
        <p:grpSpPr>
          <a:xfrm flipH="1">
            <a:off x="6630931" y="1"/>
            <a:ext cx="4237297" cy="3903304"/>
            <a:chOff x="-192127" y="-2"/>
            <a:chExt cx="4831840" cy="3367272"/>
          </a:xfrm>
        </p:grpSpPr>
        <p:sp>
          <p:nvSpPr>
            <p:cNvPr id="27" name="Bande diagonal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984" noProof="0" dirty="0">
                <a:solidFill>
                  <a:schemeClr val="tx1"/>
                </a:solidFill>
              </a:endParaRPr>
            </a:p>
          </p:txBody>
        </p:sp>
        <p:cxnSp>
          <p:nvCxnSpPr>
            <p:cNvPr id="28" name="Connecteur droit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élogramme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rgbClr val="AA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984" noProof="0" dirty="0"/>
            </a:p>
          </p:txBody>
        </p:sp>
      </p:grpSp>
      <p:sp>
        <p:nvSpPr>
          <p:cNvPr id="30" name="Parallélogramme 29">
            <a:extLst>
              <a:ext uri="{FF2B5EF4-FFF2-40B4-BE49-F238E27FC236}">
                <a16:creationId xmlns:a16="http://schemas.microsoft.com/office/drawing/2014/main" id="{406089BB-36DC-4E23-B215-527A8A18FCFB}"/>
              </a:ext>
            </a:extLst>
          </p:cNvPr>
          <p:cNvSpPr/>
          <p:nvPr userDrawn="1"/>
        </p:nvSpPr>
        <p:spPr>
          <a:xfrm flipH="1">
            <a:off x="5857966" y="1"/>
            <a:ext cx="1269653" cy="704450"/>
          </a:xfrm>
          <a:prstGeom prst="parallelogram">
            <a:avLst>
              <a:gd name="adj" fmla="val 135617"/>
            </a:avLst>
          </a:prstGeom>
          <a:solidFill>
            <a:srgbClr val="00AA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796" tIns="50398" rIns="100796" bIns="50398" numCol="1" spcCol="0" rtlCol="0" fromWordArt="0" anchor="ctr" anchorCtr="0" forceAA="0" compatLnSpc="1">
            <a:prstTxWarp prst="textNoShape">
              <a:avLst/>
            </a:prstTxWarp>
            <a:noAutofit/>
          </a:bodyPr>
          <a:lstStyle/>
          <a:p>
            <a:pPr lvl="0" algn="ctr" rtl="0"/>
            <a:endParaRPr lang="fr-FR" sz="1984" noProof="0" dirty="0"/>
          </a:p>
        </p:txBody>
      </p:sp>
      <p:sp>
        <p:nvSpPr>
          <p:cNvPr id="2" name="Espace réservé du pied de page 1">
            <a:extLst>
              <a:ext uri="{FF2B5EF4-FFF2-40B4-BE49-F238E27FC236}">
                <a16:creationId xmlns:a16="http://schemas.microsoft.com/office/drawing/2014/main" id="{578C43A6-50C6-704E-BADC-6D83BADE7316}"/>
              </a:ext>
            </a:extLst>
          </p:cNvPr>
          <p:cNvSpPr>
            <a:spLocks noGrp="1"/>
          </p:cNvSpPr>
          <p:nvPr>
            <p:ph type="ftr" sz="quarter" idx="10"/>
          </p:nvPr>
        </p:nvSpPr>
        <p:spPr>
          <a:xfrm>
            <a:off x="296875" y="7006699"/>
            <a:ext cx="3608487" cy="402483"/>
          </a:xfrm>
          <a:prstGeom prst="rect">
            <a:avLst/>
          </a:prstGeom>
        </p:spPr>
        <p:txBody>
          <a:bodyPr rtlCol="0"/>
          <a:lstStyle/>
          <a:p>
            <a:pPr rtl="0"/>
            <a:r>
              <a:rPr lang="fr-FR" noProof="0" dirty="0"/>
              <a:t>Ajouter un pied de page</a:t>
            </a:r>
          </a:p>
        </p:txBody>
      </p:sp>
      <p:sp>
        <p:nvSpPr>
          <p:cNvPr id="3" name="Espace réservé du numéro de diapositive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rtlCol="0"/>
          <a:lstStyle/>
          <a:p>
            <a:pPr rtl="0"/>
            <a:fld id="{8699F50C-BE38-4BD0-BA84-9B090E1F2B9B}" type="slidenum">
              <a:rPr lang="fr-FR" noProof="0" smtClean="0"/>
              <a:t>‹N°›</a:t>
            </a:fld>
            <a:endParaRPr lang="fr-FR" noProof="0" dirty="0"/>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6061" y="109470"/>
            <a:ext cx="687765" cy="754614"/>
          </a:xfrm>
          <a:prstGeom prst="rect">
            <a:avLst/>
          </a:prstGeom>
        </p:spPr>
      </p:pic>
    </p:spTree>
    <p:extLst>
      <p:ext uri="{BB962C8B-B14F-4D97-AF65-F5344CB8AC3E}">
        <p14:creationId xmlns:p14="http://schemas.microsoft.com/office/powerpoint/2010/main" val="3419906843"/>
      </p:ext>
    </p:extLst>
  </p:cSld>
  <p:clrMapOvr>
    <a:masterClrMapping/>
  </p:clrMapOvr>
  <p:extLst>
    <p:ext uri="{DCECCB84-F9BA-43D5-87BE-67443E8EF086}">
      <p15:sldGuideLst xmlns:p15="http://schemas.microsoft.com/office/powerpoint/2012/main">
        <p15:guide id="1" orient="horz" pos="157" userDrawn="1">
          <p15:clr>
            <a:srgbClr val="FBAE40"/>
          </p15:clr>
        </p15:guide>
        <p15:guide id="2" pos="3368" userDrawn="1">
          <p15:clr>
            <a:srgbClr val="FBAE40"/>
          </p15:clr>
        </p15:guide>
        <p15:guide id="3" pos="68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grpSp>
        <p:nvGrpSpPr>
          <p:cNvPr id="27" name="Groupe 26">
            <a:extLst>
              <a:ext uri="{FF2B5EF4-FFF2-40B4-BE49-F238E27FC236}">
                <a16:creationId xmlns:a16="http://schemas.microsoft.com/office/drawing/2014/main" id="{1B2FB48C-0C70-4DBE-B904-A134B6644DD3}"/>
              </a:ext>
            </a:extLst>
          </p:cNvPr>
          <p:cNvGrpSpPr/>
          <p:nvPr userDrawn="1"/>
        </p:nvGrpSpPr>
        <p:grpSpPr>
          <a:xfrm flipH="1">
            <a:off x="6630931" y="1"/>
            <a:ext cx="4237297" cy="3903304"/>
            <a:chOff x="-192127" y="-2"/>
            <a:chExt cx="4831840" cy="3367272"/>
          </a:xfrm>
        </p:grpSpPr>
        <p:sp>
          <p:nvSpPr>
            <p:cNvPr id="28" name="Bande de diagonal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984" noProof="0" dirty="0">
                <a:solidFill>
                  <a:schemeClr val="tx1"/>
                </a:solidFill>
              </a:endParaRPr>
            </a:p>
          </p:txBody>
        </p:sp>
        <p:cxnSp>
          <p:nvCxnSpPr>
            <p:cNvPr id="29" name="Connecteur droit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élogramme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rgbClr val="AA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984" noProof="0" dirty="0"/>
            </a:p>
          </p:txBody>
        </p:sp>
      </p:grpSp>
      <p:sp>
        <p:nvSpPr>
          <p:cNvPr id="31" name="Parallélogramme 30">
            <a:extLst>
              <a:ext uri="{FF2B5EF4-FFF2-40B4-BE49-F238E27FC236}">
                <a16:creationId xmlns:a16="http://schemas.microsoft.com/office/drawing/2014/main" id="{41E23981-B12A-4AC3-A030-337BBBA5E45B}"/>
              </a:ext>
            </a:extLst>
          </p:cNvPr>
          <p:cNvSpPr/>
          <p:nvPr userDrawn="1"/>
        </p:nvSpPr>
        <p:spPr>
          <a:xfrm flipH="1">
            <a:off x="5857966" y="1"/>
            <a:ext cx="1269653" cy="704450"/>
          </a:xfrm>
          <a:prstGeom prst="parallelogram">
            <a:avLst>
              <a:gd name="adj" fmla="val 135617"/>
            </a:avLst>
          </a:prstGeom>
          <a:solidFill>
            <a:srgbClr val="00AA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796" tIns="50398" rIns="100796" bIns="50398" numCol="1" spcCol="0" rtlCol="0" fromWordArt="0" anchor="ctr" anchorCtr="0" forceAA="0" compatLnSpc="1">
            <a:prstTxWarp prst="textNoShape">
              <a:avLst/>
            </a:prstTxWarp>
            <a:noAutofit/>
          </a:bodyPr>
          <a:lstStyle/>
          <a:p>
            <a:pPr lvl="0" algn="ctr" rtl="0"/>
            <a:endParaRPr lang="fr-FR" sz="1984" noProof="0" dirty="0"/>
          </a:p>
        </p:txBody>
      </p:sp>
      <p:sp>
        <p:nvSpPr>
          <p:cNvPr id="33" name="Titre 1" title="Titre ">
            <a:extLst>
              <a:ext uri="{FF2B5EF4-FFF2-40B4-BE49-F238E27FC236}">
                <a16:creationId xmlns:a16="http://schemas.microsoft.com/office/drawing/2014/main" id="{59067A2C-FE71-4381-BE51-08DAC5E4354A}"/>
              </a:ext>
            </a:extLst>
          </p:cNvPr>
          <p:cNvSpPr>
            <a:spLocks noGrp="1"/>
          </p:cNvSpPr>
          <p:nvPr>
            <p:ph type="title" hasCustomPrompt="1"/>
          </p:nvPr>
        </p:nvSpPr>
        <p:spPr>
          <a:xfrm>
            <a:off x="433082" y="417527"/>
            <a:ext cx="7307845" cy="1339936"/>
          </a:xfrm>
          <a:prstGeom prst="rect">
            <a:avLst/>
          </a:prstGeom>
        </p:spPr>
        <p:txBody>
          <a:bodyPr rtlCol="0" anchor="b">
            <a:normAutofit/>
          </a:bodyPr>
          <a:lstStyle>
            <a:lvl1pPr>
              <a:defRPr sz="3858" b="1">
                <a:solidFill>
                  <a:schemeClr val="accent1"/>
                </a:solidFill>
              </a:defRPr>
            </a:lvl1pPr>
          </a:lstStyle>
          <a:p>
            <a:pPr rtl="0"/>
            <a:r>
              <a:rPr lang="fr-FR" noProof="0" dirty="0"/>
              <a:t>Cliquez pour modifier le style du titre du masque </a:t>
            </a:r>
          </a:p>
        </p:txBody>
      </p:sp>
      <p:sp>
        <p:nvSpPr>
          <p:cNvPr id="3" name="Espace réservé du numéro de diapositive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rtlCol="0"/>
          <a:lstStyle/>
          <a:p>
            <a:pPr rtl="0"/>
            <a:fld id="{8699F50C-BE38-4BD0-BA84-9B090E1F2B9B}" type="slidenum">
              <a:rPr lang="fr-FR" noProof="0" smtClean="0"/>
              <a:t>‹N°›</a:t>
            </a:fld>
            <a:endParaRPr lang="fr-FR" noProof="0" dirty="0"/>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6061" y="109470"/>
            <a:ext cx="687765" cy="754614"/>
          </a:xfrm>
          <a:prstGeom prst="rect">
            <a:avLst/>
          </a:prstGeom>
        </p:spPr>
      </p:pic>
    </p:spTree>
    <p:extLst>
      <p:ext uri="{BB962C8B-B14F-4D97-AF65-F5344CB8AC3E}">
        <p14:creationId xmlns:p14="http://schemas.microsoft.com/office/powerpoint/2010/main" val="658419099"/>
      </p:ext>
    </p:extLst>
  </p:cSld>
  <p:clrMapOvr>
    <a:masterClrMapping/>
  </p:clrMapOvr>
  <p:extLst>
    <p:ext uri="{DCECCB84-F9BA-43D5-87BE-67443E8EF086}">
      <p15:sldGuideLst xmlns:p15="http://schemas.microsoft.com/office/powerpoint/2012/main">
        <p15:guide id="1" orient="horz" pos="157" userDrawn="1">
          <p15:clr>
            <a:srgbClr val="FBAE40"/>
          </p15:clr>
        </p15:guide>
        <p15:guide id="2" pos="3368" userDrawn="1">
          <p15:clr>
            <a:srgbClr val="FBAE40"/>
          </p15:clr>
        </p15:guide>
        <p15:guide id="3" pos="68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5CE2EB-00DF-4EBA-BF1F-D37805D45585}"/>
              </a:ext>
            </a:extLst>
          </p:cNvPr>
          <p:cNvSpPr>
            <a:spLocks noGrp="1"/>
          </p:cNvSpPr>
          <p:nvPr>
            <p:ph type="title"/>
          </p:nvPr>
        </p:nvSpPr>
        <p:spPr/>
        <p:txBody>
          <a:bodyPr rtlCol="0"/>
          <a:lstStyle/>
          <a:p>
            <a:pPr rtl="0"/>
            <a:r>
              <a:rPr lang="fr-FR" noProof="0"/>
              <a:t>Modifiez le style du titre</a:t>
            </a:r>
            <a:endParaRPr lang="fr-FR" noProof="0" dirty="0"/>
          </a:p>
        </p:txBody>
      </p:sp>
    </p:spTree>
    <p:extLst>
      <p:ext uri="{BB962C8B-B14F-4D97-AF65-F5344CB8AC3E}">
        <p14:creationId xmlns:p14="http://schemas.microsoft.com/office/powerpoint/2010/main" val="165891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tête de section avec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3998309"/>
      </p:ext>
    </p:extLst>
  </p:cSld>
  <p:clrMapOvr>
    <a:masterClrMapping/>
  </p:clrMapOvr>
  <p:extLst>
    <p:ext uri="{DCECCB84-F9BA-43D5-87BE-67443E8EF086}">
      <p15:sldGuideLst xmlns:p15="http://schemas.microsoft.com/office/powerpoint/2012/main">
        <p15:guide id="1" orient="horz" pos="2406" userDrawn="1">
          <p15:clr>
            <a:srgbClr val="FBAE40"/>
          </p15:clr>
        </p15:guide>
        <p15:guide id="2" pos="3368" userDrawn="1">
          <p15:clr>
            <a:srgbClr val="FBAE40"/>
          </p15:clr>
        </p15:guide>
        <p15:guide id="3" pos="125" userDrawn="1">
          <p15:clr>
            <a:srgbClr val="FBAE40"/>
          </p15:clr>
        </p15:guide>
        <p15:guide id="4" orient="horz" pos="4597" userDrawn="1">
          <p15:clr>
            <a:srgbClr val="FBAE40"/>
          </p15:clr>
        </p15:guide>
        <p15:guide id="5" pos="6610" userDrawn="1">
          <p15:clr>
            <a:srgbClr val="FBAE40"/>
          </p15:clr>
        </p15:guide>
        <p15:guide id="6" orient="horz" pos="15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DU TEXTE 01">
    <p:spTree>
      <p:nvGrpSpPr>
        <p:cNvPr id="1" name=""/>
        <p:cNvGrpSpPr/>
        <p:nvPr/>
      </p:nvGrpSpPr>
      <p:grpSpPr>
        <a:xfrm>
          <a:off x="0" y="0"/>
          <a:ext cx="0" cy="0"/>
          <a:chOff x="0" y="0"/>
          <a:chExt cx="0" cy="0"/>
        </a:xfrm>
      </p:grpSpPr>
      <p:sp>
        <p:nvSpPr>
          <p:cNvPr id="3" name="Espace réservé du contenu 2" title="Puces">
            <a:extLst>
              <a:ext uri="{FF2B5EF4-FFF2-40B4-BE49-F238E27FC236}">
                <a16:creationId xmlns:a16="http://schemas.microsoft.com/office/drawing/2014/main" id="{BFD7EA17-BE66-4636-9684-F93562587911}"/>
              </a:ext>
            </a:extLst>
          </p:cNvPr>
          <p:cNvSpPr>
            <a:spLocks noGrp="1"/>
          </p:cNvSpPr>
          <p:nvPr>
            <p:ph idx="1"/>
          </p:nvPr>
        </p:nvSpPr>
        <p:spPr>
          <a:xfrm>
            <a:off x="465994" y="3524007"/>
            <a:ext cx="4334630" cy="3260950"/>
          </a:xfrm>
          <a:prstGeom prst="rect">
            <a:avLst/>
          </a:prstGeom>
        </p:spPr>
        <p:txBody>
          <a:bodyPr rtlCol="0">
            <a:normAutofit/>
          </a:bodyPr>
          <a:lstStyle>
            <a:lvl1pPr>
              <a:buClr>
                <a:schemeClr val="accent2"/>
              </a:buClr>
              <a:defRPr sz="2646">
                <a:solidFill>
                  <a:schemeClr val="tx1"/>
                </a:solidFill>
              </a:defRPr>
            </a:lvl1pPr>
            <a:lvl2pPr>
              <a:buClr>
                <a:schemeClr val="accent2"/>
              </a:buClr>
              <a:defRPr sz="2205">
                <a:solidFill>
                  <a:schemeClr val="tx1"/>
                </a:solidFill>
              </a:defRPr>
            </a:lvl2pPr>
            <a:lvl3pPr>
              <a:buClr>
                <a:schemeClr val="accent2"/>
              </a:buClr>
              <a:defRPr sz="1984">
                <a:solidFill>
                  <a:schemeClr val="tx1"/>
                </a:solidFill>
              </a:defRPr>
            </a:lvl3pPr>
            <a:lvl4pPr>
              <a:buClr>
                <a:schemeClr val="accent2"/>
              </a:buClr>
              <a:defRPr sz="1764">
                <a:solidFill>
                  <a:schemeClr val="tx1"/>
                </a:solidFill>
              </a:defRPr>
            </a:lvl4pPr>
            <a:lvl5pPr>
              <a:buClr>
                <a:schemeClr val="accent2"/>
              </a:buClr>
              <a:defRPr sz="1764">
                <a:solidFill>
                  <a:schemeClr val="tx1"/>
                </a:solidFill>
              </a:defRPr>
            </a:lvl5pPr>
          </a:lstStyle>
          <a:p>
            <a:pPr lvl="0" rtl="0"/>
            <a:r>
              <a:rPr lang="fr-FR" noProof="0" dirty="0"/>
              <a:t>Modifier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24" name="Triangle rectangle 23">
            <a:extLst>
              <a:ext uri="{FF2B5EF4-FFF2-40B4-BE49-F238E27FC236}">
                <a16:creationId xmlns:a16="http://schemas.microsoft.com/office/drawing/2014/main" id="{BD6ACE60-499D-41AB-89C4-D537D7C3D22A}"/>
              </a:ext>
            </a:extLst>
          </p:cNvPr>
          <p:cNvSpPr/>
          <p:nvPr userDrawn="1"/>
        </p:nvSpPr>
        <p:spPr>
          <a:xfrm flipH="1" flipV="1">
            <a:off x="1613318" y="-6"/>
            <a:ext cx="9078495" cy="6215739"/>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984" noProof="0" dirty="0"/>
          </a:p>
        </p:txBody>
      </p:sp>
      <p:sp>
        <p:nvSpPr>
          <p:cNvPr id="25" name="Parallélogramme 24">
            <a:extLst>
              <a:ext uri="{FF2B5EF4-FFF2-40B4-BE49-F238E27FC236}">
                <a16:creationId xmlns:a16="http://schemas.microsoft.com/office/drawing/2014/main" id="{18C08F43-D42B-4CF1-912F-BC83D72AB415}"/>
              </a:ext>
            </a:extLst>
          </p:cNvPr>
          <p:cNvSpPr/>
          <p:nvPr userDrawn="1"/>
        </p:nvSpPr>
        <p:spPr>
          <a:xfrm flipH="1">
            <a:off x="2611698" y="-5"/>
            <a:ext cx="3614056" cy="1441944"/>
          </a:xfrm>
          <a:prstGeom prst="parallelogram">
            <a:avLst>
              <a:gd name="adj" fmla="val 186380"/>
            </a:avLst>
          </a:prstGeom>
          <a:solidFill>
            <a:srgbClr val="00AA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796" tIns="50398" rIns="100796" bIns="50398" numCol="1" spcCol="0" rtlCol="0" fromWordArt="0" anchor="ctr" anchorCtr="0" forceAA="0" compatLnSpc="1">
            <a:prstTxWarp prst="textNoShape">
              <a:avLst/>
            </a:prstTxWarp>
            <a:noAutofit/>
          </a:bodyPr>
          <a:lstStyle/>
          <a:p>
            <a:pPr algn="ctr" rtl="0"/>
            <a:endParaRPr lang="fr-FR" sz="1984" noProof="0" dirty="0"/>
          </a:p>
        </p:txBody>
      </p:sp>
      <p:cxnSp>
        <p:nvCxnSpPr>
          <p:cNvPr id="34" name="Connecteur droit 33">
            <a:extLst>
              <a:ext uri="{FF2B5EF4-FFF2-40B4-BE49-F238E27FC236}">
                <a16:creationId xmlns:a16="http://schemas.microsoft.com/office/drawing/2014/main" id="{1411C731-2333-41B0-927A-0A48EEC79964}"/>
              </a:ext>
            </a:extLst>
          </p:cNvPr>
          <p:cNvCxnSpPr>
            <a:cxnSpLocks/>
          </p:cNvCxnSpPr>
          <p:nvPr userDrawn="1"/>
        </p:nvCxnSpPr>
        <p:spPr>
          <a:xfrm flipV="1">
            <a:off x="5590927" y="5563468"/>
            <a:ext cx="1336980" cy="1987915"/>
          </a:xfrm>
          <a:prstGeom prst="line">
            <a:avLst/>
          </a:prstGeom>
          <a:ln>
            <a:solidFill>
              <a:srgbClr val="AA3264"/>
            </a:solidFill>
          </a:ln>
        </p:spPr>
        <p:style>
          <a:lnRef idx="1">
            <a:schemeClr val="accent1"/>
          </a:lnRef>
          <a:fillRef idx="0">
            <a:schemeClr val="accent1"/>
          </a:fillRef>
          <a:effectRef idx="0">
            <a:schemeClr val="accent1"/>
          </a:effectRef>
          <a:fontRef idx="minor">
            <a:schemeClr val="tx1"/>
          </a:fontRef>
        </p:style>
      </p:cxnSp>
      <p:sp>
        <p:nvSpPr>
          <p:cNvPr id="5" name="Espace réservé du texte 4" title="Sous-titr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465995" y="2825759"/>
            <a:ext cx="6439144" cy="671194"/>
          </a:xfrm>
          <a:prstGeom prst="rect">
            <a:avLst/>
          </a:prstGeom>
        </p:spPr>
        <p:txBody>
          <a:bodyPr rtlCol="0"/>
          <a:lstStyle>
            <a:lvl1pPr marL="0" indent="0">
              <a:buNone/>
              <a:defRPr sz="2205" spc="331">
                <a:solidFill>
                  <a:schemeClr val="accent6"/>
                </a:solidFill>
              </a:defRPr>
            </a:lvl1pPr>
            <a:lvl2pPr marL="503972" indent="0">
              <a:buNone/>
              <a:defRPr/>
            </a:lvl2pPr>
          </a:lstStyle>
          <a:p>
            <a:pPr lvl="0" rtl="0"/>
            <a:r>
              <a:rPr lang="fr-FR" noProof="0" dirty="0"/>
              <a:t>CLIQUEZ POUR LE STYLE DE SOUS-TITRE</a:t>
            </a:r>
          </a:p>
        </p:txBody>
      </p:sp>
      <p:sp>
        <p:nvSpPr>
          <p:cNvPr id="2" name="Titre 1" title="Titr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465993" y="1442362"/>
            <a:ext cx="6439136" cy="1339936"/>
          </a:xfrm>
          <a:prstGeom prst="rect">
            <a:avLst/>
          </a:prstGeom>
        </p:spPr>
        <p:txBody>
          <a:bodyPr rtlCol="0" anchor="b">
            <a:normAutofit/>
          </a:bodyPr>
          <a:lstStyle>
            <a:lvl1pPr>
              <a:defRPr sz="4850" b="1">
                <a:solidFill>
                  <a:schemeClr val="accent1"/>
                </a:solidFill>
              </a:defRPr>
            </a:lvl1pPr>
          </a:lstStyle>
          <a:p>
            <a:pPr rtl="0"/>
            <a:r>
              <a:rPr lang="fr-FR" noProof="0" dirty="0"/>
              <a:t>Cliquez pour modifier </a:t>
            </a:r>
            <a:br>
              <a:rPr lang="fr-FR" noProof="0" dirty="0"/>
            </a:br>
            <a:r>
              <a:rPr lang="fr-FR" noProof="0" dirty="0"/>
              <a:t>Le style du titre du masque </a:t>
            </a:r>
          </a:p>
        </p:txBody>
      </p:sp>
      <p:sp>
        <p:nvSpPr>
          <p:cNvPr id="15" name="Espace réservé d’image 14">
            <a:extLst>
              <a:ext uri="{FF2B5EF4-FFF2-40B4-BE49-F238E27FC236}">
                <a16:creationId xmlns:a16="http://schemas.microsoft.com/office/drawing/2014/main" id="{FE1FADFB-0A3D-40F7-9B40-368DECD971E1}"/>
              </a:ext>
            </a:extLst>
          </p:cNvPr>
          <p:cNvSpPr>
            <a:spLocks noGrp="1"/>
          </p:cNvSpPr>
          <p:nvPr>
            <p:ph type="pic" sz="quarter" idx="10"/>
          </p:nvPr>
        </p:nvSpPr>
        <p:spPr>
          <a:xfrm>
            <a:off x="5791399" y="0"/>
            <a:ext cx="4900414" cy="7575382"/>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rtlCol="0" anchor="ctr">
            <a:noAutofit/>
          </a:bodyPr>
          <a:lstStyle>
            <a:lvl1pPr marL="0" indent="0" algn="ctr">
              <a:buNone/>
              <a:defRPr>
                <a:solidFill>
                  <a:schemeClr val="tx1"/>
                </a:solidFill>
              </a:defRPr>
            </a:lvl1pPr>
          </a:lstStyle>
          <a:p>
            <a:pPr rtl="0"/>
            <a:r>
              <a:rPr lang="fr-FR" noProof="0"/>
              <a:t>Cliquez sur l'icône pour ajouter une image</a:t>
            </a:r>
            <a:endParaRPr lang="fr-FR" noProof="0" dirty="0"/>
          </a:p>
        </p:txBody>
      </p:sp>
      <p:sp>
        <p:nvSpPr>
          <p:cNvPr id="4" name="Espace réservé du pied de page 3">
            <a:extLst>
              <a:ext uri="{FF2B5EF4-FFF2-40B4-BE49-F238E27FC236}">
                <a16:creationId xmlns:a16="http://schemas.microsoft.com/office/drawing/2014/main" id="{5ADB14A5-A767-774C-85B8-68EF914689F6}"/>
              </a:ext>
            </a:extLst>
          </p:cNvPr>
          <p:cNvSpPr>
            <a:spLocks noGrp="1"/>
          </p:cNvSpPr>
          <p:nvPr>
            <p:ph type="ftr" sz="quarter" idx="14"/>
          </p:nvPr>
        </p:nvSpPr>
        <p:spPr>
          <a:xfrm>
            <a:off x="296875" y="7006699"/>
            <a:ext cx="3608487" cy="402483"/>
          </a:xfrm>
          <a:prstGeom prst="rect">
            <a:avLst/>
          </a:prstGeom>
        </p:spPr>
        <p:txBody>
          <a:bodyPr rtlCol="0"/>
          <a:lstStyle/>
          <a:p>
            <a:pPr rtl="0"/>
            <a:r>
              <a:rPr lang="fr-FR" noProof="0" dirty="0"/>
              <a:t>Ajouter un pied de page</a:t>
            </a:r>
          </a:p>
        </p:txBody>
      </p:sp>
      <p:sp>
        <p:nvSpPr>
          <p:cNvPr id="6" name="Espace réservé du numéro de diapositive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rtlCol="0"/>
          <a:lstStyle/>
          <a:p>
            <a:pPr rtl="0"/>
            <a:fld id="{8699F50C-BE38-4BD0-BA84-9B090E1F2B9B}" type="slidenum">
              <a:rPr lang="fr-FR" noProof="0" smtClean="0"/>
              <a:t>‹N°›</a:t>
            </a:fld>
            <a:endParaRPr lang="fr-FR" noProof="0" dirty="0"/>
          </a:p>
        </p:txBody>
      </p:sp>
    </p:spTree>
    <p:extLst>
      <p:ext uri="{BB962C8B-B14F-4D97-AF65-F5344CB8AC3E}">
        <p14:creationId xmlns:p14="http://schemas.microsoft.com/office/powerpoint/2010/main" val="3442230584"/>
      </p:ext>
    </p:extLst>
  </p:cSld>
  <p:clrMapOvr>
    <a:masterClrMapping/>
  </p:clrMapOvr>
  <p:extLst>
    <p:ext uri="{DCECCB84-F9BA-43D5-87BE-67443E8EF086}">
      <p15:sldGuideLst xmlns:p15="http://schemas.microsoft.com/office/powerpoint/2012/main">
        <p15:guide id="1" orient="horz" pos="157" userDrawn="1">
          <p15:clr>
            <a:srgbClr val="FBAE40"/>
          </p15:clr>
        </p15:guide>
        <p15:guide id="2" pos="3368" userDrawn="1">
          <p15:clr>
            <a:srgbClr val="FBAE40"/>
          </p15:clr>
        </p15:guide>
        <p15:guide id="3" pos="36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du texte 02">
    <p:spTree>
      <p:nvGrpSpPr>
        <p:cNvPr id="1" name=""/>
        <p:cNvGrpSpPr/>
        <p:nvPr/>
      </p:nvGrpSpPr>
      <p:grpSpPr>
        <a:xfrm>
          <a:off x="0" y="0"/>
          <a:ext cx="0" cy="0"/>
          <a:chOff x="0" y="0"/>
          <a:chExt cx="0" cy="0"/>
        </a:xfrm>
      </p:grpSpPr>
      <p:sp>
        <p:nvSpPr>
          <p:cNvPr id="35" name="Triangle rectangle 34">
            <a:extLst>
              <a:ext uri="{FF2B5EF4-FFF2-40B4-BE49-F238E27FC236}">
                <a16:creationId xmlns:a16="http://schemas.microsoft.com/office/drawing/2014/main" id="{805F1696-7D6B-4055-94C3-E4C179F63596}"/>
              </a:ext>
            </a:extLst>
          </p:cNvPr>
          <p:cNvSpPr/>
          <p:nvPr userDrawn="1"/>
        </p:nvSpPr>
        <p:spPr>
          <a:xfrm flipH="1" flipV="1">
            <a:off x="1613318" y="-6"/>
            <a:ext cx="9078495" cy="6215739"/>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984" noProof="0" dirty="0"/>
          </a:p>
        </p:txBody>
      </p:sp>
      <p:sp>
        <p:nvSpPr>
          <p:cNvPr id="18" name="Espace réservé d’image 17">
            <a:extLst>
              <a:ext uri="{FF2B5EF4-FFF2-40B4-BE49-F238E27FC236}">
                <a16:creationId xmlns:a16="http://schemas.microsoft.com/office/drawing/2014/main" id="{8B9EC3A9-7039-403A-9414-429521308AE7}"/>
              </a:ext>
            </a:extLst>
          </p:cNvPr>
          <p:cNvSpPr>
            <a:spLocks noGrp="1"/>
          </p:cNvSpPr>
          <p:nvPr>
            <p:ph type="pic" sz="quarter" idx="14"/>
          </p:nvPr>
        </p:nvSpPr>
        <p:spPr>
          <a:xfrm>
            <a:off x="5410957" y="1581932"/>
            <a:ext cx="5280855" cy="5977743"/>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rtlCol="0" anchor="ctr">
            <a:noAutofit/>
          </a:bodyPr>
          <a:lstStyle>
            <a:lvl1pPr marL="0" indent="0" algn="r">
              <a:buNone/>
              <a:defRPr>
                <a:solidFill>
                  <a:schemeClr val="tx1"/>
                </a:solidFill>
              </a:defRPr>
            </a:lvl1pPr>
          </a:lstStyle>
          <a:p>
            <a:pPr rtl="0"/>
            <a:r>
              <a:rPr lang="fr-FR" noProof="0"/>
              <a:t>Cliquez sur l'icône pour ajouter une image</a:t>
            </a:r>
            <a:endParaRPr lang="fr-FR" noProof="0" dirty="0"/>
          </a:p>
        </p:txBody>
      </p:sp>
      <p:sp>
        <p:nvSpPr>
          <p:cNvPr id="3" name="Espace réservé du contenu 2" title="Puces">
            <a:extLst>
              <a:ext uri="{FF2B5EF4-FFF2-40B4-BE49-F238E27FC236}">
                <a16:creationId xmlns:a16="http://schemas.microsoft.com/office/drawing/2014/main" id="{BFD7EA17-BE66-4636-9684-F93562587911}"/>
              </a:ext>
            </a:extLst>
          </p:cNvPr>
          <p:cNvSpPr>
            <a:spLocks noGrp="1"/>
          </p:cNvSpPr>
          <p:nvPr>
            <p:ph idx="1"/>
          </p:nvPr>
        </p:nvSpPr>
        <p:spPr>
          <a:xfrm>
            <a:off x="465994" y="3524007"/>
            <a:ext cx="4334630" cy="3260950"/>
          </a:xfrm>
          <a:prstGeom prst="rect">
            <a:avLst/>
          </a:prstGeom>
        </p:spPr>
        <p:txBody>
          <a:bodyPr rtlCol="0">
            <a:normAutofit/>
          </a:bodyPr>
          <a:lstStyle>
            <a:lvl1pPr>
              <a:buClr>
                <a:schemeClr val="accent2"/>
              </a:buClr>
              <a:defRPr sz="2646">
                <a:solidFill>
                  <a:schemeClr val="tx1"/>
                </a:solidFill>
              </a:defRPr>
            </a:lvl1pPr>
            <a:lvl2pPr>
              <a:buClr>
                <a:schemeClr val="accent2"/>
              </a:buClr>
              <a:defRPr sz="2205">
                <a:solidFill>
                  <a:schemeClr val="tx1"/>
                </a:solidFill>
              </a:defRPr>
            </a:lvl2pPr>
            <a:lvl3pPr>
              <a:buClr>
                <a:schemeClr val="accent2"/>
              </a:buClr>
              <a:defRPr sz="1984">
                <a:solidFill>
                  <a:schemeClr val="tx1"/>
                </a:solidFill>
              </a:defRPr>
            </a:lvl3pPr>
            <a:lvl4pPr>
              <a:buClr>
                <a:schemeClr val="accent2"/>
              </a:buClr>
              <a:defRPr sz="1764">
                <a:solidFill>
                  <a:schemeClr val="tx1"/>
                </a:solidFill>
              </a:defRPr>
            </a:lvl4pPr>
            <a:lvl5pPr>
              <a:buClr>
                <a:schemeClr val="accent2"/>
              </a:buClr>
              <a:defRPr sz="1764">
                <a:solidFill>
                  <a:schemeClr val="tx1"/>
                </a:solidFill>
              </a:defRPr>
            </a:lvl5pPr>
          </a:lstStyle>
          <a:p>
            <a:pPr lvl="0" rtl="0"/>
            <a:r>
              <a:rPr lang="fr-FR" noProof="0" dirty="0"/>
              <a:t>Modifier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25" name="Parallélogramme 24">
            <a:extLst>
              <a:ext uri="{FF2B5EF4-FFF2-40B4-BE49-F238E27FC236}">
                <a16:creationId xmlns:a16="http://schemas.microsoft.com/office/drawing/2014/main" id="{18C08F43-D42B-4CF1-912F-BC83D72AB415}"/>
              </a:ext>
            </a:extLst>
          </p:cNvPr>
          <p:cNvSpPr/>
          <p:nvPr userDrawn="1"/>
        </p:nvSpPr>
        <p:spPr>
          <a:xfrm flipH="1">
            <a:off x="2611698" y="-5"/>
            <a:ext cx="3614056" cy="1441944"/>
          </a:xfrm>
          <a:prstGeom prst="parallelogram">
            <a:avLst>
              <a:gd name="adj" fmla="val 186380"/>
            </a:avLst>
          </a:prstGeom>
          <a:solidFill>
            <a:srgbClr val="00AA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796" tIns="50398" rIns="100796" bIns="50398" numCol="1" spcCol="0" rtlCol="0" fromWordArt="0" anchor="ctr" anchorCtr="0" forceAA="0" compatLnSpc="1">
            <a:prstTxWarp prst="textNoShape">
              <a:avLst/>
            </a:prstTxWarp>
            <a:noAutofit/>
          </a:bodyPr>
          <a:lstStyle/>
          <a:p>
            <a:pPr algn="ctr" rtl="0"/>
            <a:endParaRPr lang="fr-FR" sz="1984" noProof="0" dirty="0"/>
          </a:p>
        </p:txBody>
      </p:sp>
      <p:cxnSp>
        <p:nvCxnSpPr>
          <p:cNvPr id="34" name="Connecteur droit 33">
            <a:extLst>
              <a:ext uri="{FF2B5EF4-FFF2-40B4-BE49-F238E27FC236}">
                <a16:creationId xmlns:a16="http://schemas.microsoft.com/office/drawing/2014/main" id="{1411C731-2333-41B0-927A-0A48EEC79964}"/>
              </a:ext>
            </a:extLst>
          </p:cNvPr>
          <p:cNvCxnSpPr>
            <a:cxnSpLocks/>
          </p:cNvCxnSpPr>
          <p:nvPr userDrawn="1"/>
        </p:nvCxnSpPr>
        <p:spPr>
          <a:xfrm flipV="1">
            <a:off x="9078495" y="1306741"/>
            <a:ext cx="1613318" cy="1801125"/>
          </a:xfrm>
          <a:prstGeom prst="line">
            <a:avLst/>
          </a:prstGeom>
          <a:ln>
            <a:solidFill>
              <a:srgbClr val="AA3264"/>
            </a:solidFill>
          </a:ln>
        </p:spPr>
        <p:style>
          <a:lnRef idx="1">
            <a:schemeClr val="accent1"/>
          </a:lnRef>
          <a:fillRef idx="0">
            <a:schemeClr val="accent1"/>
          </a:fillRef>
          <a:effectRef idx="0">
            <a:schemeClr val="accent1"/>
          </a:effectRef>
          <a:fontRef idx="minor">
            <a:schemeClr val="tx1"/>
          </a:fontRef>
        </p:style>
      </p:cxnSp>
      <p:sp>
        <p:nvSpPr>
          <p:cNvPr id="5" name="Espace réservé du texte 4" title="Sous-titr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465995" y="2825759"/>
            <a:ext cx="6439135" cy="671194"/>
          </a:xfrm>
          <a:prstGeom prst="rect">
            <a:avLst/>
          </a:prstGeom>
        </p:spPr>
        <p:txBody>
          <a:bodyPr rtlCol="0"/>
          <a:lstStyle>
            <a:lvl1pPr marL="0" indent="0">
              <a:buNone/>
              <a:defRPr sz="2205" spc="331">
                <a:solidFill>
                  <a:schemeClr val="accent6"/>
                </a:solidFill>
              </a:defRPr>
            </a:lvl1pPr>
            <a:lvl2pPr marL="503972" indent="0">
              <a:buNone/>
              <a:defRPr/>
            </a:lvl2pPr>
          </a:lstStyle>
          <a:p>
            <a:pPr lvl="0" rtl="0"/>
            <a:r>
              <a:rPr lang="fr-FR" noProof="0" dirty="0"/>
              <a:t>CLIQUEZ POUR LE STYLE DE SOUS-TITRE</a:t>
            </a:r>
          </a:p>
        </p:txBody>
      </p:sp>
      <p:sp>
        <p:nvSpPr>
          <p:cNvPr id="19" name="Titre 1" title="Titre ">
            <a:extLst>
              <a:ext uri="{FF2B5EF4-FFF2-40B4-BE49-F238E27FC236}">
                <a16:creationId xmlns:a16="http://schemas.microsoft.com/office/drawing/2014/main" id="{2DB9D671-9FC8-4306-96B7-D9D585694B83}"/>
              </a:ext>
            </a:extLst>
          </p:cNvPr>
          <p:cNvSpPr>
            <a:spLocks noGrp="1"/>
          </p:cNvSpPr>
          <p:nvPr>
            <p:ph type="title" hasCustomPrompt="1"/>
          </p:nvPr>
        </p:nvSpPr>
        <p:spPr>
          <a:xfrm>
            <a:off x="465993" y="1442362"/>
            <a:ext cx="6439136" cy="1339936"/>
          </a:xfrm>
          <a:prstGeom prst="rect">
            <a:avLst/>
          </a:prstGeom>
        </p:spPr>
        <p:txBody>
          <a:bodyPr rtlCol="0" anchor="b">
            <a:normAutofit/>
          </a:bodyPr>
          <a:lstStyle>
            <a:lvl1pPr>
              <a:defRPr sz="4850" b="1">
                <a:solidFill>
                  <a:schemeClr val="accent1"/>
                </a:solidFill>
              </a:defRPr>
            </a:lvl1pPr>
          </a:lstStyle>
          <a:p>
            <a:pPr rtl="0"/>
            <a:r>
              <a:rPr lang="fr-FR" noProof="0" dirty="0"/>
              <a:t>Cliquez pour modifier </a:t>
            </a:r>
            <a:br>
              <a:rPr lang="fr-FR" noProof="0" dirty="0"/>
            </a:br>
            <a:r>
              <a:rPr lang="fr-FR" noProof="0" dirty="0"/>
              <a:t>Le style du titre du masque </a:t>
            </a:r>
          </a:p>
        </p:txBody>
      </p:sp>
      <p:sp>
        <p:nvSpPr>
          <p:cNvPr id="2" name="Espace réservé du pied de page 1">
            <a:extLst>
              <a:ext uri="{FF2B5EF4-FFF2-40B4-BE49-F238E27FC236}">
                <a16:creationId xmlns:a16="http://schemas.microsoft.com/office/drawing/2014/main" id="{6E55A0B9-F639-8643-9C4D-B93B8EE21A79}"/>
              </a:ext>
            </a:extLst>
          </p:cNvPr>
          <p:cNvSpPr>
            <a:spLocks noGrp="1"/>
          </p:cNvSpPr>
          <p:nvPr>
            <p:ph type="ftr" sz="quarter" idx="15"/>
          </p:nvPr>
        </p:nvSpPr>
        <p:spPr>
          <a:xfrm>
            <a:off x="296875" y="7006699"/>
            <a:ext cx="3608487" cy="402483"/>
          </a:xfrm>
          <a:prstGeom prst="rect">
            <a:avLst/>
          </a:prstGeom>
        </p:spPr>
        <p:txBody>
          <a:bodyPr rtlCol="0"/>
          <a:lstStyle/>
          <a:p>
            <a:pPr rtl="0"/>
            <a:r>
              <a:rPr lang="fr-FR" noProof="0" dirty="0"/>
              <a:t>Ajouter un pied de page</a:t>
            </a:r>
          </a:p>
        </p:txBody>
      </p:sp>
      <p:sp>
        <p:nvSpPr>
          <p:cNvPr id="4" name="Espace réservé du numéro de diapositive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rtlCol="0"/>
          <a:lstStyle/>
          <a:p>
            <a:pPr rtl="0"/>
            <a:fld id="{8699F50C-BE38-4BD0-BA84-9B090E1F2B9B}" type="slidenum">
              <a:rPr lang="fr-FR" noProof="0" smtClean="0"/>
              <a:t>‹N°›</a:t>
            </a:fld>
            <a:endParaRPr lang="fr-FR" noProof="0" dirty="0"/>
          </a:p>
        </p:txBody>
      </p:sp>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6061" y="109470"/>
            <a:ext cx="687765" cy="754614"/>
          </a:xfrm>
          <a:prstGeom prst="rect">
            <a:avLst/>
          </a:prstGeom>
        </p:spPr>
      </p:pic>
    </p:spTree>
    <p:extLst>
      <p:ext uri="{BB962C8B-B14F-4D97-AF65-F5344CB8AC3E}">
        <p14:creationId xmlns:p14="http://schemas.microsoft.com/office/powerpoint/2010/main" val="4283110927"/>
      </p:ext>
    </p:extLst>
  </p:cSld>
  <p:clrMapOvr>
    <a:masterClrMapping/>
  </p:clrMapOvr>
  <p:extLst>
    <p:ext uri="{DCECCB84-F9BA-43D5-87BE-67443E8EF086}">
      <p15:sldGuideLst xmlns:p15="http://schemas.microsoft.com/office/powerpoint/2012/main">
        <p15:guide id="1" orient="horz" pos="157" userDrawn="1">
          <p15:clr>
            <a:srgbClr val="FBAE40"/>
          </p15:clr>
        </p15:guide>
        <p15:guide id="2" pos="3368" userDrawn="1">
          <p15:clr>
            <a:srgbClr val="FBAE40"/>
          </p15:clr>
        </p15:guide>
        <p15:guide id="3" pos="36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avec sous-titre">
    <p:spTree>
      <p:nvGrpSpPr>
        <p:cNvPr id="1" name=""/>
        <p:cNvGrpSpPr/>
        <p:nvPr/>
      </p:nvGrpSpPr>
      <p:grpSpPr>
        <a:xfrm>
          <a:off x="0" y="0"/>
          <a:ext cx="0" cy="0"/>
          <a:chOff x="0" y="0"/>
          <a:chExt cx="0" cy="0"/>
        </a:xfrm>
      </p:grpSpPr>
      <p:cxnSp>
        <p:nvCxnSpPr>
          <p:cNvPr id="22" name="Connecteur droit 21">
            <a:extLst>
              <a:ext uri="{FF2B5EF4-FFF2-40B4-BE49-F238E27FC236}">
                <a16:creationId xmlns:a16="http://schemas.microsoft.com/office/drawing/2014/main" id="{01AF1CF9-9F46-4541-8FF1-B9C53244EE1A}"/>
              </a:ext>
            </a:extLst>
          </p:cNvPr>
          <p:cNvCxnSpPr>
            <a:cxnSpLocks/>
          </p:cNvCxnSpPr>
          <p:nvPr userDrawn="1"/>
        </p:nvCxnSpPr>
        <p:spPr>
          <a:xfrm flipH="1" flipV="1">
            <a:off x="-8109" y="4005776"/>
            <a:ext cx="1677277" cy="1733929"/>
          </a:xfrm>
          <a:prstGeom prst="line">
            <a:avLst/>
          </a:prstGeom>
          <a:ln>
            <a:solidFill>
              <a:srgbClr val="AA3264"/>
            </a:solidFill>
          </a:ln>
        </p:spPr>
        <p:style>
          <a:lnRef idx="1">
            <a:schemeClr val="accent1"/>
          </a:lnRef>
          <a:fillRef idx="0">
            <a:schemeClr val="accent1"/>
          </a:fillRef>
          <a:effectRef idx="0">
            <a:schemeClr val="accent1"/>
          </a:effectRef>
          <a:fontRef idx="minor">
            <a:schemeClr val="tx1"/>
          </a:fontRef>
        </p:style>
      </p:cxnSp>
      <p:grpSp>
        <p:nvGrpSpPr>
          <p:cNvPr id="23" name="Groupe 22">
            <a:extLst>
              <a:ext uri="{FF2B5EF4-FFF2-40B4-BE49-F238E27FC236}">
                <a16:creationId xmlns:a16="http://schemas.microsoft.com/office/drawing/2014/main" id="{AB0E1BA4-80FE-4826-BA2F-083C3A5BB7FA}"/>
              </a:ext>
            </a:extLst>
          </p:cNvPr>
          <p:cNvGrpSpPr/>
          <p:nvPr userDrawn="1"/>
        </p:nvGrpSpPr>
        <p:grpSpPr>
          <a:xfrm flipH="1">
            <a:off x="6630931" y="1"/>
            <a:ext cx="4237297" cy="3903304"/>
            <a:chOff x="-192127" y="-2"/>
            <a:chExt cx="4831840" cy="3367272"/>
          </a:xfrm>
        </p:grpSpPr>
        <p:sp>
          <p:nvSpPr>
            <p:cNvPr id="26" name="Bande diagonal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984" noProof="0" dirty="0">
                <a:solidFill>
                  <a:schemeClr val="tx1"/>
                </a:solidFill>
              </a:endParaRPr>
            </a:p>
          </p:txBody>
        </p:sp>
        <p:cxnSp>
          <p:nvCxnSpPr>
            <p:cNvPr id="28" name="Connecteur droit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élogramme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rgbClr val="AA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984" noProof="0" dirty="0"/>
            </a:p>
          </p:txBody>
        </p:sp>
      </p:grpSp>
      <p:sp>
        <p:nvSpPr>
          <p:cNvPr id="17" name="Espace réservé du texte 2">
            <a:extLst>
              <a:ext uri="{FF2B5EF4-FFF2-40B4-BE49-F238E27FC236}">
                <a16:creationId xmlns:a16="http://schemas.microsoft.com/office/drawing/2014/main" id="{B2E19FBD-2379-4B3B-910D-F51E007CB63F}"/>
              </a:ext>
            </a:extLst>
          </p:cNvPr>
          <p:cNvSpPr>
            <a:spLocks noGrp="1"/>
          </p:cNvSpPr>
          <p:nvPr userDrawn="1">
            <p:ph type="body" idx="1"/>
          </p:nvPr>
        </p:nvSpPr>
        <p:spPr>
          <a:xfrm>
            <a:off x="456628" y="2430675"/>
            <a:ext cx="4801573" cy="861115"/>
          </a:xfrm>
          <a:prstGeom prst="rect">
            <a:avLst/>
          </a:prstGeom>
        </p:spPr>
        <p:txBody>
          <a:bodyPr rtlCol="0" anchor="b">
            <a:normAutofit/>
          </a:bodyPr>
          <a:lstStyle>
            <a:lvl1pPr marL="0" indent="0">
              <a:lnSpc>
                <a:spcPct val="100000"/>
              </a:lnSpc>
              <a:spcBef>
                <a:spcPts val="0"/>
              </a:spcBef>
              <a:buNone/>
              <a:defRPr sz="3086" b="1">
                <a:solidFill>
                  <a:schemeClr val="tx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rtl="0"/>
            <a:r>
              <a:rPr lang="fr-FR" noProof="0"/>
              <a:t>Modifier les styles du texte du masque</a:t>
            </a:r>
          </a:p>
        </p:txBody>
      </p:sp>
      <p:sp>
        <p:nvSpPr>
          <p:cNvPr id="18" name="Espace réservé du contenu 3" title="Puces">
            <a:extLst>
              <a:ext uri="{FF2B5EF4-FFF2-40B4-BE49-F238E27FC236}">
                <a16:creationId xmlns:a16="http://schemas.microsoft.com/office/drawing/2014/main" id="{8715E757-6584-4841-8154-C92E70E0CD6B}"/>
              </a:ext>
            </a:extLst>
          </p:cNvPr>
          <p:cNvSpPr>
            <a:spLocks noGrp="1"/>
          </p:cNvSpPr>
          <p:nvPr userDrawn="1">
            <p:ph sz="half" idx="13"/>
          </p:nvPr>
        </p:nvSpPr>
        <p:spPr>
          <a:xfrm>
            <a:off x="456628" y="3291790"/>
            <a:ext cx="4801573" cy="3562846"/>
          </a:xfrm>
          <a:prstGeom prst="rect">
            <a:avLst/>
          </a:prstGeom>
        </p:spPr>
        <p:txBody>
          <a:bodyPr rtlCol="0">
            <a:normAutofit/>
          </a:bodyPr>
          <a:lstStyle>
            <a:lvl1pPr marL="377979" indent="-377979">
              <a:buClr>
                <a:srgbClr val="00AAD7"/>
              </a:buClr>
              <a:buFont typeface="Arial" panose="020B0604020202020204" pitchFamily="34" charset="0"/>
              <a:buChar char="•"/>
              <a:defRPr lang="en-US" dirty="0">
                <a:solidFill>
                  <a:schemeClr val="tx1"/>
                </a:solidFill>
              </a:defRPr>
            </a:lvl1pPr>
            <a:lvl2pPr marL="881950" indent="-377979">
              <a:buClr>
                <a:srgbClr val="00AAD7"/>
              </a:buClr>
              <a:buFont typeface="Arial" panose="020B0604020202020204" pitchFamily="34" charset="0"/>
              <a:buChar char="•"/>
              <a:defRPr lang="en-US" dirty="0">
                <a:solidFill>
                  <a:schemeClr val="tx1"/>
                </a:solidFill>
              </a:defRPr>
            </a:lvl2pPr>
            <a:lvl3pPr marL="1322925" indent="-314982">
              <a:buClr>
                <a:srgbClr val="00AAD7"/>
              </a:buClr>
              <a:buFont typeface="Arial" panose="020B0604020202020204" pitchFamily="34" charset="0"/>
              <a:buChar char="•"/>
              <a:defRPr lang="en-US" dirty="0">
                <a:solidFill>
                  <a:schemeClr val="tx1"/>
                </a:solidFill>
              </a:defRPr>
            </a:lvl3pPr>
            <a:lvl4pPr marL="1826897" indent="-314982">
              <a:buClr>
                <a:srgbClr val="00AAD7"/>
              </a:buClr>
              <a:buFont typeface="Arial" panose="020B0604020202020204" pitchFamily="34" charset="0"/>
              <a:buChar char="•"/>
              <a:defRPr lang="en-US" dirty="0">
                <a:solidFill>
                  <a:schemeClr val="tx1"/>
                </a:solidFill>
              </a:defRPr>
            </a:lvl4pPr>
            <a:lvl5pPr marL="2330868" indent="-314982">
              <a:buClr>
                <a:srgbClr val="00AAD7"/>
              </a:buClr>
              <a:buFont typeface="Arial" panose="020B0604020202020204" pitchFamily="34" charset="0"/>
              <a:buChar char="•"/>
              <a:defRPr lang="en-IN" dirty="0">
                <a:solidFill>
                  <a:schemeClr val="tx1"/>
                </a:solidFill>
              </a:defRPr>
            </a:lvl5pPr>
          </a:lstStyle>
          <a:p>
            <a:pPr lvl="0" rtl="0">
              <a:buClr>
                <a:schemeClr val="accent2"/>
              </a:buClr>
            </a:pPr>
            <a:r>
              <a:rPr lang="fr-FR" noProof="0" dirty="0"/>
              <a:t>Modifier les styles du texte du masque</a:t>
            </a:r>
          </a:p>
          <a:p>
            <a:pPr lvl="1" rtl="0">
              <a:buClr>
                <a:schemeClr val="accent2"/>
              </a:buClr>
            </a:pPr>
            <a:r>
              <a:rPr lang="fr-FR" noProof="0" dirty="0"/>
              <a:t>Deuxième niveau</a:t>
            </a:r>
          </a:p>
          <a:p>
            <a:pPr lvl="2" rtl="0">
              <a:buClr>
                <a:schemeClr val="accent2"/>
              </a:buClr>
            </a:pPr>
            <a:r>
              <a:rPr lang="fr-FR" noProof="0" dirty="0"/>
              <a:t>Troisième niveau</a:t>
            </a:r>
          </a:p>
          <a:p>
            <a:pPr lvl="3" rtl="0">
              <a:buClr>
                <a:schemeClr val="accent2"/>
              </a:buClr>
            </a:pPr>
            <a:r>
              <a:rPr lang="fr-FR" noProof="0" dirty="0"/>
              <a:t>Quatrième niveau</a:t>
            </a:r>
          </a:p>
          <a:p>
            <a:pPr lvl="4" rtl="0">
              <a:buClr>
                <a:schemeClr val="accent2"/>
              </a:buClr>
            </a:pPr>
            <a:r>
              <a:rPr lang="fr-FR" noProof="0" dirty="0"/>
              <a:t>Cinquième niveau</a:t>
            </a:r>
          </a:p>
        </p:txBody>
      </p:sp>
      <p:sp>
        <p:nvSpPr>
          <p:cNvPr id="19" name="Espace réservé du texte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5425457" y="2430675"/>
            <a:ext cx="4801845" cy="861115"/>
          </a:xfrm>
          <a:prstGeom prst="rect">
            <a:avLst/>
          </a:prstGeom>
        </p:spPr>
        <p:txBody>
          <a:bodyPr rtlCol="0" anchor="b">
            <a:normAutofit/>
          </a:bodyPr>
          <a:lstStyle>
            <a:lvl1pPr marL="0" indent="0">
              <a:lnSpc>
                <a:spcPct val="100000"/>
              </a:lnSpc>
              <a:buNone/>
              <a:defRPr sz="3086" b="1">
                <a:solidFill>
                  <a:schemeClr val="tx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rtl="0"/>
            <a:r>
              <a:rPr lang="fr-FR" noProof="0"/>
              <a:t>Modifier les styles du texte du masque</a:t>
            </a:r>
          </a:p>
        </p:txBody>
      </p:sp>
      <p:sp>
        <p:nvSpPr>
          <p:cNvPr id="20" name="Espace réservé du contenu 5" title="Puces">
            <a:extLst>
              <a:ext uri="{FF2B5EF4-FFF2-40B4-BE49-F238E27FC236}">
                <a16:creationId xmlns:a16="http://schemas.microsoft.com/office/drawing/2014/main" id="{D957FBD7-2C3C-4DD1-954F-DF1E007BE590}"/>
              </a:ext>
            </a:extLst>
          </p:cNvPr>
          <p:cNvSpPr>
            <a:spLocks noGrp="1"/>
          </p:cNvSpPr>
          <p:nvPr userDrawn="1">
            <p:ph sz="quarter" idx="15"/>
          </p:nvPr>
        </p:nvSpPr>
        <p:spPr>
          <a:xfrm>
            <a:off x="5425457" y="3291790"/>
            <a:ext cx="4801845" cy="3562846"/>
          </a:xfrm>
          <a:prstGeom prst="rect">
            <a:avLst/>
          </a:prstGeom>
        </p:spPr>
        <p:txBody>
          <a:bodyPr rtlCol="0">
            <a:normAutofit/>
          </a:bodyPr>
          <a:lstStyle>
            <a:lvl1pPr marL="251986" indent="-251986">
              <a:buClr>
                <a:srgbClr val="00AAD7"/>
              </a:buClr>
              <a:buFont typeface="Arial" panose="020B0604020202020204" pitchFamily="34" charset="0"/>
              <a:buChar char="•"/>
              <a:defRPr lang="en-US" dirty="0">
                <a:solidFill>
                  <a:schemeClr val="tx1"/>
                </a:solidFill>
              </a:defRPr>
            </a:lvl1pPr>
            <a:lvl2pPr marL="755957" indent="-251986">
              <a:buClr>
                <a:srgbClr val="00AAD7"/>
              </a:buClr>
              <a:buFont typeface="Arial" panose="020B0604020202020204" pitchFamily="34" charset="0"/>
              <a:buChar char="•"/>
              <a:defRPr lang="en-US" dirty="0">
                <a:solidFill>
                  <a:schemeClr val="tx1"/>
                </a:solidFill>
              </a:defRPr>
            </a:lvl2pPr>
            <a:lvl3pPr marL="1259929" indent="-251986">
              <a:buClr>
                <a:srgbClr val="00AAD7"/>
              </a:buClr>
              <a:buFont typeface="Arial" panose="020B0604020202020204" pitchFamily="34" charset="0"/>
              <a:buChar char="•"/>
              <a:defRPr lang="en-US" dirty="0">
                <a:solidFill>
                  <a:schemeClr val="tx1"/>
                </a:solidFill>
              </a:defRPr>
            </a:lvl3pPr>
            <a:lvl4pPr marL="1763900" indent="-251986">
              <a:buClr>
                <a:srgbClr val="00AAD7"/>
              </a:buClr>
              <a:buFont typeface="Arial" panose="020B0604020202020204" pitchFamily="34" charset="0"/>
              <a:buChar char="•"/>
              <a:defRPr lang="en-US" dirty="0">
                <a:solidFill>
                  <a:schemeClr val="tx1"/>
                </a:solidFill>
              </a:defRPr>
            </a:lvl4pPr>
            <a:lvl5pPr marL="2267872" indent="-251986">
              <a:buClr>
                <a:srgbClr val="00AAD7"/>
              </a:buClr>
              <a:buFont typeface="Arial" panose="020B0604020202020204" pitchFamily="34" charset="0"/>
              <a:buChar char="•"/>
              <a:defRPr lang="en-IN" dirty="0">
                <a:solidFill>
                  <a:schemeClr val="tx1"/>
                </a:solidFill>
              </a:defRPr>
            </a:lvl5pPr>
          </a:lstStyle>
          <a:p>
            <a:pPr lvl="0" rtl="0">
              <a:buClr>
                <a:schemeClr val="accent2"/>
              </a:buClr>
            </a:pPr>
            <a:r>
              <a:rPr lang="fr-FR" noProof="0" dirty="0"/>
              <a:t>Modifier les styles du texte du masque</a:t>
            </a:r>
          </a:p>
          <a:p>
            <a:pPr lvl="1" rtl="0">
              <a:buClr>
                <a:schemeClr val="accent2"/>
              </a:buClr>
            </a:pPr>
            <a:r>
              <a:rPr lang="fr-FR" noProof="0" dirty="0"/>
              <a:t>Deuxième niveau</a:t>
            </a:r>
          </a:p>
          <a:p>
            <a:pPr lvl="2" rtl="0">
              <a:buClr>
                <a:schemeClr val="accent2"/>
              </a:buClr>
            </a:pPr>
            <a:r>
              <a:rPr lang="fr-FR" noProof="0" dirty="0"/>
              <a:t>Troisième niveau</a:t>
            </a:r>
          </a:p>
          <a:p>
            <a:pPr lvl="3" rtl="0">
              <a:buClr>
                <a:schemeClr val="accent2"/>
              </a:buClr>
            </a:pPr>
            <a:r>
              <a:rPr lang="fr-FR" noProof="0" dirty="0"/>
              <a:t>Quatrième niveau</a:t>
            </a:r>
          </a:p>
          <a:p>
            <a:pPr lvl="4" rtl="0">
              <a:buClr>
                <a:schemeClr val="accent2"/>
              </a:buClr>
            </a:pPr>
            <a:r>
              <a:rPr lang="fr-FR" noProof="0" dirty="0"/>
              <a:t>Cinquième niveau</a:t>
            </a:r>
          </a:p>
        </p:txBody>
      </p:sp>
      <p:sp>
        <p:nvSpPr>
          <p:cNvPr id="24" name="Espace réservé du texte 4" title="Sous-titr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456448" y="1628239"/>
            <a:ext cx="6461914" cy="671194"/>
          </a:xfrm>
          <a:prstGeom prst="rect">
            <a:avLst/>
          </a:prstGeom>
        </p:spPr>
        <p:txBody>
          <a:bodyPr rtlCol="0"/>
          <a:lstStyle>
            <a:lvl1pPr marL="0" indent="0">
              <a:buNone/>
              <a:defRPr sz="2205" spc="331">
                <a:solidFill>
                  <a:schemeClr val="accent6"/>
                </a:solidFill>
              </a:defRPr>
            </a:lvl1pPr>
            <a:lvl2pPr marL="503972" indent="0">
              <a:buNone/>
              <a:defRPr/>
            </a:lvl2pPr>
          </a:lstStyle>
          <a:p>
            <a:pPr lvl="0" rtl="0"/>
            <a:r>
              <a:rPr lang="fr-FR" noProof="0" dirty="0"/>
              <a:t>CLIQUEZ POUR LE STYLE DE SOUS-TITRE</a:t>
            </a:r>
          </a:p>
        </p:txBody>
      </p:sp>
      <p:sp>
        <p:nvSpPr>
          <p:cNvPr id="36" name="Parallélogramme 35">
            <a:extLst>
              <a:ext uri="{FF2B5EF4-FFF2-40B4-BE49-F238E27FC236}">
                <a16:creationId xmlns:a16="http://schemas.microsoft.com/office/drawing/2014/main" id="{4EBB76E7-943E-4038-B700-114F66FBC609}"/>
              </a:ext>
            </a:extLst>
          </p:cNvPr>
          <p:cNvSpPr/>
          <p:nvPr userDrawn="1"/>
        </p:nvSpPr>
        <p:spPr>
          <a:xfrm flipH="1">
            <a:off x="5857966" y="1"/>
            <a:ext cx="1269653" cy="704450"/>
          </a:xfrm>
          <a:prstGeom prst="parallelogram">
            <a:avLst>
              <a:gd name="adj" fmla="val 135617"/>
            </a:avLst>
          </a:prstGeom>
          <a:solidFill>
            <a:srgbClr val="00AA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796" tIns="50398" rIns="100796" bIns="50398" numCol="1" spcCol="0" rtlCol="0" fromWordArt="0" anchor="ctr" anchorCtr="0" forceAA="0" compatLnSpc="1">
            <a:prstTxWarp prst="textNoShape">
              <a:avLst/>
            </a:prstTxWarp>
            <a:noAutofit/>
          </a:bodyPr>
          <a:lstStyle/>
          <a:p>
            <a:pPr lvl="0" algn="ctr" rtl="0"/>
            <a:endParaRPr lang="fr-FR" sz="1984" noProof="0" dirty="0"/>
          </a:p>
        </p:txBody>
      </p:sp>
      <p:sp>
        <p:nvSpPr>
          <p:cNvPr id="2" name="Espace réservé du pied de page 1">
            <a:extLst>
              <a:ext uri="{FF2B5EF4-FFF2-40B4-BE49-F238E27FC236}">
                <a16:creationId xmlns:a16="http://schemas.microsoft.com/office/drawing/2014/main" id="{03E79E9C-D961-6E47-A5C6-57689BAFF243}"/>
              </a:ext>
            </a:extLst>
          </p:cNvPr>
          <p:cNvSpPr>
            <a:spLocks noGrp="1"/>
          </p:cNvSpPr>
          <p:nvPr>
            <p:ph type="ftr" sz="quarter" idx="17"/>
          </p:nvPr>
        </p:nvSpPr>
        <p:spPr>
          <a:xfrm>
            <a:off x="296875" y="7006699"/>
            <a:ext cx="3608487" cy="402483"/>
          </a:xfrm>
          <a:prstGeom prst="rect">
            <a:avLst/>
          </a:prstGeom>
        </p:spPr>
        <p:txBody>
          <a:bodyPr rtlCol="0"/>
          <a:lstStyle>
            <a:lvl1pPr algn="l">
              <a:defRPr/>
            </a:lvl1pPr>
          </a:lstStyle>
          <a:p>
            <a:pPr rtl="0"/>
            <a:r>
              <a:rPr lang="fr-FR" noProof="0" dirty="0"/>
              <a:t>Ajouter un pied de page</a:t>
            </a:r>
          </a:p>
        </p:txBody>
      </p:sp>
      <p:sp>
        <p:nvSpPr>
          <p:cNvPr id="3" name="Espace réservé du numéro de diapositive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rtlCol="0"/>
          <a:lstStyle/>
          <a:p>
            <a:pPr rtl="0"/>
            <a:fld id="{8699F50C-BE38-4BD0-BA84-9B090E1F2B9B}" type="slidenum">
              <a:rPr lang="fr-FR" noProof="0" smtClean="0"/>
              <a:t>‹N°›</a:t>
            </a:fld>
            <a:endParaRPr lang="fr-FR" noProof="0" dirty="0"/>
          </a:p>
        </p:txBody>
      </p:sp>
      <p:sp>
        <p:nvSpPr>
          <p:cNvPr id="27" name="Titre 1" title="Titr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454857" y="340841"/>
            <a:ext cx="7307845" cy="1265423"/>
          </a:xfrm>
          <a:prstGeom prst="rect">
            <a:avLst/>
          </a:prstGeom>
        </p:spPr>
        <p:txBody>
          <a:bodyPr bIns="0" rtlCol="0" anchor="b">
            <a:normAutofit/>
          </a:bodyPr>
          <a:lstStyle>
            <a:lvl1pPr>
              <a:defRPr sz="3858" b="1">
                <a:solidFill>
                  <a:schemeClr val="accent1"/>
                </a:solidFill>
              </a:defRPr>
            </a:lvl1pPr>
          </a:lstStyle>
          <a:p>
            <a:pPr rtl="0"/>
            <a:r>
              <a:rPr lang="fr-FR" noProof="0" dirty="0"/>
              <a:t>Cliquez pour modifier le style du titre du masque </a:t>
            </a:r>
          </a:p>
        </p:txBody>
      </p:sp>
      <p:pic>
        <p:nvPicPr>
          <p:cNvPr id="25" name="Imag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6061" y="109470"/>
            <a:ext cx="687765" cy="754614"/>
          </a:xfrm>
          <a:prstGeom prst="rect">
            <a:avLst/>
          </a:prstGeom>
        </p:spPr>
      </p:pic>
    </p:spTree>
    <p:extLst>
      <p:ext uri="{BB962C8B-B14F-4D97-AF65-F5344CB8AC3E}">
        <p14:creationId xmlns:p14="http://schemas.microsoft.com/office/powerpoint/2010/main" val="3256540265"/>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guide id="3" pos="345" userDrawn="1">
          <p15:clr>
            <a:srgbClr val="FBAE40"/>
          </p15:clr>
        </p15:guide>
        <p15:guide id="4" pos="6510" userDrawn="1">
          <p15:clr>
            <a:srgbClr val="FBAE40"/>
          </p15:clr>
        </p15:guide>
        <p15:guide id="5" orient="horz" pos="85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grpSp>
        <p:nvGrpSpPr>
          <p:cNvPr id="28" name="Groupe 27">
            <a:extLst>
              <a:ext uri="{FF2B5EF4-FFF2-40B4-BE49-F238E27FC236}">
                <a16:creationId xmlns:a16="http://schemas.microsoft.com/office/drawing/2014/main" id="{5806E656-313A-47B1-B381-D004200F7A01}"/>
              </a:ext>
            </a:extLst>
          </p:cNvPr>
          <p:cNvGrpSpPr/>
          <p:nvPr userDrawn="1"/>
        </p:nvGrpSpPr>
        <p:grpSpPr>
          <a:xfrm flipH="1">
            <a:off x="6630931" y="1"/>
            <a:ext cx="4237297" cy="3903304"/>
            <a:chOff x="-192127" y="-2"/>
            <a:chExt cx="4831840" cy="3367272"/>
          </a:xfrm>
        </p:grpSpPr>
        <p:sp>
          <p:nvSpPr>
            <p:cNvPr id="29" name="Bande diagonal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984" noProof="0" dirty="0">
                <a:solidFill>
                  <a:schemeClr val="tx1"/>
                </a:solidFill>
              </a:endParaRPr>
            </a:p>
          </p:txBody>
        </p:sp>
        <p:cxnSp>
          <p:nvCxnSpPr>
            <p:cNvPr id="30" name="Connecteur droit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élogramme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rgbClr val="AA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984" noProof="0" dirty="0"/>
            </a:p>
          </p:txBody>
        </p:sp>
      </p:grpSp>
      <p:sp>
        <p:nvSpPr>
          <p:cNvPr id="33" name="Parallélogramme 32">
            <a:extLst>
              <a:ext uri="{FF2B5EF4-FFF2-40B4-BE49-F238E27FC236}">
                <a16:creationId xmlns:a16="http://schemas.microsoft.com/office/drawing/2014/main" id="{F088C182-BF10-45B2-B159-7702E00D31D4}"/>
              </a:ext>
            </a:extLst>
          </p:cNvPr>
          <p:cNvSpPr/>
          <p:nvPr userDrawn="1"/>
        </p:nvSpPr>
        <p:spPr>
          <a:xfrm flipH="1">
            <a:off x="5857966" y="1"/>
            <a:ext cx="1269653" cy="704450"/>
          </a:xfrm>
          <a:prstGeom prst="parallelogram">
            <a:avLst>
              <a:gd name="adj" fmla="val 135617"/>
            </a:avLst>
          </a:prstGeom>
          <a:solidFill>
            <a:srgbClr val="00AA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796" tIns="50398" rIns="100796" bIns="50398" numCol="1" spcCol="0" rtlCol="0" fromWordArt="0" anchor="ctr" anchorCtr="0" forceAA="0" compatLnSpc="1">
            <a:prstTxWarp prst="textNoShape">
              <a:avLst/>
            </a:prstTxWarp>
            <a:noAutofit/>
          </a:bodyPr>
          <a:lstStyle/>
          <a:p>
            <a:pPr lvl="0" algn="ctr" rtl="0"/>
            <a:endParaRPr lang="fr-FR" sz="1984" noProof="0" dirty="0"/>
          </a:p>
        </p:txBody>
      </p:sp>
      <p:sp>
        <p:nvSpPr>
          <p:cNvPr id="34" name="Espace réservé du texte 4" title="Sous-titr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456448" y="1517813"/>
            <a:ext cx="6461914" cy="671194"/>
          </a:xfrm>
          <a:prstGeom prst="rect">
            <a:avLst/>
          </a:prstGeom>
        </p:spPr>
        <p:txBody>
          <a:bodyPr rtlCol="0"/>
          <a:lstStyle>
            <a:lvl1pPr marL="0" indent="0">
              <a:buNone/>
              <a:defRPr sz="2205" spc="331">
                <a:solidFill>
                  <a:schemeClr val="accent6"/>
                </a:solidFill>
              </a:defRPr>
            </a:lvl1pPr>
            <a:lvl2pPr marL="503972" indent="0">
              <a:buNone/>
              <a:defRPr/>
            </a:lvl2pPr>
          </a:lstStyle>
          <a:p>
            <a:pPr lvl="0" rtl="0"/>
            <a:r>
              <a:rPr lang="fr-FR" noProof="0" dirty="0"/>
              <a:t>CLIQUEZ POUR LE STYLE DE SOUS-TITRE</a:t>
            </a:r>
          </a:p>
        </p:txBody>
      </p:sp>
      <p:sp>
        <p:nvSpPr>
          <p:cNvPr id="2" name="Espace réservé du pied de page 1">
            <a:extLst>
              <a:ext uri="{FF2B5EF4-FFF2-40B4-BE49-F238E27FC236}">
                <a16:creationId xmlns:a16="http://schemas.microsoft.com/office/drawing/2014/main" id="{D6990C03-1647-2044-B335-6F5F19E4E5FC}"/>
              </a:ext>
            </a:extLst>
          </p:cNvPr>
          <p:cNvSpPr>
            <a:spLocks noGrp="1"/>
          </p:cNvSpPr>
          <p:nvPr>
            <p:ph type="ftr" sz="quarter" idx="17"/>
          </p:nvPr>
        </p:nvSpPr>
        <p:spPr>
          <a:xfrm>
            <a:off x="296875" y="7006699"/>
            <a:ext cx="3608487" cy="402483"/>
          </a:xfrm>
          <a:prstGeom prst="rect">
            <a:avLst/>
          </a:prstGeom>
        </p:spPr>
        <p:txBody>
          <a:bodyPr rtlCol="0"/>
          <a:lstStyle/>
          <a:p>
            <a:pPr rtl="0"/>
            <a:r>
              <a:rPr lang="fr-FR" noProof="0" dirty="0"/>
              <a:t>Ajouter un pied de page</a:t>
            </a:r>
          </a:p>
        </p:txBody>
      </p:sp>
      <p:sp>
        <p:nvSpPr>
          <p:cNvPr id="3" name="Espace réservé du numéro de diapositive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rtlCol="0"/>
          <a:lstStyle/>
          <a:p>
            <a:pPr rtl="0"/>
            <a:fld id="{8699F50C-BE38-4BD0-BA84-9B090E1F2B9B}" type="slidenum">
              <a:rPr lang="fr-FR" noProof="0" smtClean="0"/>
              <a:t>‹N°›</a:t>
            </a:fld>
            <a:endParaRPr lang="fr-FR" noProof="0" dirty="0"/>
          </a:p>
        </p:txBody>
      </p:sp>
      <p:sp>
        <p:nvSpPr>
          <p:cNvPr id="17" name="Titre 1" title="Titre ">
            <a:extLst>
              <a:ext uri="{FF2B5EF4-FFF2-40B4-BE49-F238E27FC236}">
                <a16:creationId xmlns:a16="http://schemas.microsoft.com/office/drawing/2014/main" id="{BDEC780E-6412-1344-A62E-6B84E9CCB678}"/>
              </a:ext>
            </a:extLst>
          </p:cNvPr>
          <p:cNvSpPr>
            <a:spLocks noGrp="1"/>
          </p:cNvSpPr>
          <p:nvPr>
            <p:ph type="title" hasCustomPrompt="1"/>
          </p:nvPr>
        </p:nvSpPr>
        <p:spPr>
          <a:xfrm>
            <a:off x="454857" y="230415"/>
            <a:ext cx="7307845" cy="1265423"/>
          </a:xfrm>
          <a:prstGeom prst="rect">
            <a:avLst/>
          </a:prstGeom>
        </p:spPr>
        <p:txBody>
          <a:bodyPr bIns="0" rtlCol="0" anchor="b">
            <a:normAutofit/>
          </a:bodyPr>
          <a:lstStyle>
            <a:lvl1pPr>
              <a:defRPr sz="4850" b="1">
                <a:solidFill>
                  <a:schemeClr val="accent1"/>
                </a:solidFill>
              </a:defRPr>
            </a:lvl1pPr>
          </a:lstStyle>
          <a:p>
            <a:pPr rtl="0"/>
            <a:r>
              <a:rPr lang="fr-FR" noProof="0" dirty="0"/>
              <a:t>Cliquez pour modifier le style du titre du masque </a:t>
            </a:r>
          </a:p>
        </p:txBody>
      </p:sp>
      <p:sp>
        <p:nvSpPr>
          <p:cNvPr id="5" name="Espace réservé du texte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466376" y="2210981"/>
            <a:ext cx="4582750" cy="4501730"/>
          </a:xfrm>
          <a:prstGeom prst="rect">
            <a:avLst/>
          </a:prstGeom>
        </p:spPr>
        <p:txBody>
          <a:bodyPr rtlCol="0"/>
          <a:lstStyle>
            <a:lvl1pPr marL="0" indent="0">
              <a:buNone/>
              <a:defRPr sz="2646">
                <a:solidFill>
                  <a:schemeClr val="tx1"/>
                </a:solidFill>
              </a:defRPr>
            </a:lvl1pPr>
            <a:lvl2pPr marL="503972" indent="0">
              <a:buNone/>
              <a:defRPr sz="2646">
                <a:solidFill>
                  <a:schemeClr val="bg1"/>
                </a:solidFill>
              </a:defRPr>
            </a:lvl2pPr>
            <a:lvl3pPr marL="1007943" indent="0">
              <a:buNone/>
              <a:defRPr sz="2646">
                <a:solidFill>
                  <a:schemeClr val="bg1"/>
                </a:solidFill>
              </a:defRPr>
            </a:lvl3pPr>
            <a:lvl4pPr marL="1511915" indent="0">
              <a:buNone/>
              <a:defRPr sz="2646">
                <a:solidFill>
                  <a:schemeClr val="bg1"/>
                </a:solidFill>
              </a:defRPr>
            </a:lvl4pPr>
            <a:lvl5pPr marL="2015886" indent="0">
              <a:buNone/>
              <a:defRPr sz="2646">
                <a:solidFill>
                  <a:schemeClr val="bg1"/>
                </a:solidFill>
              </a:defRPr>
            </a:lvl5pPr>
          </a:lstStyle>
          <a:p>
            <a:pPr lvl="0" rtl="0"/>
            <a:r>
              <a:rPr lang="fr-FR" noProof="0" dirty="0"/>
              <a:t>Ajoutez votre texte ici.</a:t>
            </a:r>
          </a:p>
        </p:txBody>
      </p:sp>
      <p:sp>
        <p:nvSpPr>
          <p:cNvPr id="20" name="Espace réservé au graphique 2" title="Graphique">
            <a:extLst>
              <a:ext uri="{FF2B5EF4-FFF2-40B4-BE49-F238E27FC236}">
                <a16:creationId xmlns:a16="http://schemas.microsoft.com/office/drawing/2014/main" id="{0EF0FD2A-B62A-4931-846D-2602DED26606}"/>
              </a:ext>
            </a:extLst>
          </p:cNvPr>
          <p:cNvSpPr>
            <a:spLocks noGrp="1"/>
          </p:cNvSpPr>
          <p:nvPr>
            <p:ph type="chart" sz="quarter" idx="10"/>
          </p:nvPr>
        </p:nvSpPr>
        <p:spPr>
          <a:xfrm>
            <a:off x="5082921" y="2210981"/>
            <a:ext cx="5015643" cy="4502372"/>
          </a:xfrm>
          <a:prstGeom prst="rect">
            <a:avLst/>
          </a:prstGeom>
        </p:spPr>
        <p:txBody>
          <a:bodyPr vert="horz" lIns="91420" tIns="45710" rIns="91420" bIns="45710" rtlCol="0">
            <a:noAutofit/>
          </a:bodyPr>
          <a:lstStyle>
            <a:lvl1pPr marL="0" indent="0" algn="ctr">
              <a:buNone/>
              <a:defRPr sz="2205" b="0" i="0">
                <a:solidFill>
                  <a:schemeClr val="tx1"/>
                </a:solidFill>
                <a:latin typeface="+mn-lt"/>
                <a:cs typeface="CiscoSans ExtraLight"/>
              </a:defRPr>
            </a:lvl1pPr>
          </a:lstStyle>
          <a:p>
            <a:pPr lvl="0" rtl="0"/>
            <a:r>
              <a:rPr lang="fr-FR" noProof="0"/>
              <a:t>Cliquez sur l'icône pour ajouter un graphique</a:t>
            </a:r>
            <a:endParaRPr lang="fr-FR" noProof="0" dirty="0"/>
          </a:p>
        </p:txBody>
      </p:sp>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6061" y="109470"/>
            <a:ext cx="687765" cy="754614"/>
          </a:xfrm>
          <a:prstGeom prst="rect">
            <a:avLst/>
          </a:prstGeom>
        </p:spPr>
      </p:pic>
    </p:spTree>
    <p:extLst>
      <p:ext uri="{BB962C8B-B14F-4D97-AF65-F5344CB8AC3E}">
        <p14:creationId xmlns:p14="http://schemas.microsoft.com/office/powerpoint/2010/main" val="2200477079"/>
      </p:ext>
    </p:extLst>
  </p:cSld>
  <p:clrMapOvr>
    <a:masterClrMapping/>
  </p:clrMapOvr>
  <p:extLst>
    <p:ext uri="{DCECCB84-F9BA-43D5-87BE-67443E8EF086}">
      <p15:sldGuideLst xmlns:p15="http://schemas.microsoft.com/office/powerpoint/2012/main">
        <p15:guide id="1" orient="horz" pos="157" userDrawn="1">
          <p15:clr>
            <a:srgbClr val="FBAE40"/>
          </p15:clr>
        </p15:guide>
        <p15:guide id="2" pos="3368" userDrawn="1">
          <p15:clr>
            <a:srgbClr val="FBAE40"/>
          </p15:clr>
        </p15:guide>
        <p15:guide id="3" pos="68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15" name="Espace réservé au tableau 11" title="Tableau">
            <a:extLst>
              <a:ext uri="{FF2B5EF4-FFF2-40B4-BE49-F238E27FC236}">
                <a16:creationId xmlns:a16="http://schemas.microsoft.com/office/drawing/2014/main" id="{7CD3E31F-0AF8-4EB8-B6FA-BD95A2EDA63B}"/>
              </a:ext>
            </a:extLst>
          </p:cNvPr>
          <p:cNvSpPr>
            <a:spLocks noGrp="1"/>
          </p:cNvSpPr>
          <p:nvPr>
            <p:ph type="tbl" sz="quarter" idx="12"/>
          </p:nvPr>
        </p:nvSpPr>
        <p:spPr>
          <a:xfrm>
            <a:off x="465994" y="2937452"/>
            <a:ext cx="9640675" cy="3784445"/>
          </a:xfrm>
          <a:prstGeom prst="rect">
            <a:avLst/>
          </a:prstGeom>
        </p:spPr>
        <p:txBody>
          <a:bodyPr lIns="91420" tIns="45710" rIns="91420" bIns="45710" rtlCol="0">
            <a:noAutofit/>
          </a:bodyPr>
          <a:lstStyle>
            <a:lvl1pPr marL="0" indent="0" algn="ctr">
              <a:buNone/>
              <a:defRPr sz="2205" baseline="0">
                <a:solidFill>
                  <a:schemeClr val="tx1"/>
                </a:solidFill>
                <a:latin typeface="+mn-lt"/>
              </a:defRPr>
            </a:lvl1pPr>
          </a:lstStyle>
          <a:p>
            <a:pPr lvl="0" rtl="0"/>
            <a:r>
              <a:rPr lang="fr-FR" noProof="0"/>
              <a:t>Cliquez sur l'icône pour ajouter un tableau</a:t>
            </a:r>
            <a:endParaRPr lang="fr-FR" noProof="0" dirty="0"/>
          </a:p>
        </p:txBody>
      </p:sp>
      <p:grpSp>
        <p:nvGrpSpPr>
          <p:cNvPr id="26" name="Groupe 25">
            <a:extLst>
              <a:ext uri="{FF2B5EF4-FFF2-40B4-BE49-F238E27FC236}">
                <a16:creationId xmlns:a16="http://schemas.microsoft.com/office/drawing/2014/main" id="{36C8A74F-FDDF-48E8-AC2B-A5BD59D7D6A3}"/>
              </a:ext>
            </a:extLst>
          </p:cNvPr>
          <p:cNvGrpSpPr/>
          <p:nvPr userDrawn="1"/>
        </p:nvGrpSpPr>
        <p:grpSpPr>
          <a:xfrm flipH="1">
            <a:off x="6630931" y="1"/>
            <a:ext cx="4237297" cy="3903304"/>
            <a:chOff x="-192127" y="-2"/>
            <a:chExt cx="4831840" cy="3367272"/>
          </a:xfrm>
        </p:grpSpPr>
        <p:sp>
          <p:nvSpPr>
            <p:cNvPr id="27" name="Bande diagonal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984" noProof="0" dirty="0">
                <a:solidFill>
                  <a:schemeClr val="tx1"/>
                </a:solidFill>
              </a:endParaRPr>
            </a:p>
          </p:txBody>
        </p:sp>
        <p:cxnSp>
          <p:nvCxnSpPr>
            <p:cNvPr id="28" name="Connecteur droit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élogramme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rgbClr val="AA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984" noProof="0" dirty="0"/>
            </a:p>
          </p:txBody>
        </p:sp>
      </p:grpSp>
      <p:sp>
        <p:nvSpPr>
          <p:cNvPr id="36" name="Parallélogramme 35">
            <a:extLst>
              <a:ext uri="{FF2B5EF4-FFF2-40B4-BE49-F238E27FC236}">
                <a16:creationId xmlns:a16="http://schemas.microsoft.com/office/drawing/2014/main" id="{8006416B-866C-47E5-8480-109B40F9EAA9}"/>
              </a:ext>
            </a:extLst>
          </p:cNvPr>
          <p:cNvSpPr/>
          <p:nvPr userDrawn="1"/>
        </p:nvSpPr>
        <p:spPr>
          <a:xfrm flipH="1">
            <a:off x="5857966" y="1"/>
            <a:ext cx="1269653" cy="704450"/>
          </a:xfrm>
          <a:prstGeom prst="parallelogram">
            <a:avLst>
              <a:gd name="adj" fmla="val 135617"/>
            </a:avLst>
          </a:prstGeom>
          <a:solidFill>
            <a:srgbClr val="00AA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796" tIns="50398" rIns="100796" bIns="50398" numCol="1" spcCol="0" rtlCol="0" fromWordArt="0" anchor="ctr" anchorCtr="0" forceAA="0" compatLnSpc="1">
            <a:prstTxWarp prst="textNoShape">
              <a:avLst/>
            </a:prstTxWarp>
            <a:noAutofit/>
          </a:bodyPr>
          <a:lstStyle/>
          <a:p>
            <a:pPr algn="ctr" rtl="0"/>
            <a:endParaRPr lang="fr-FR" sz="1984" noProof="0" dirty="0"/>
          </a:p>
        </p:txBody>
      </p:sp>
      <p:sp>
        <p:nvSpPr>
          <p:cNvPr id="37" name="Espace réservé du texte 4" title="Sous-titr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456448" y="1643939"/>
            <a:ext cx="6461914" cy="671194"/>
          </a:xfrm>
          <a:prstGeom prst="rect">
            <a:avLst/>
          </a:prstGeom>
        </p:spPr>
        <p:txBody>
          <a:bodyPr rtlCol="0"/>
          <a:lstStyle>
            <a:lvl1pPr marL="0" indent="0">
              <a:buNone/>
              <a:defRPr sz="2205" spc="331">
                <a:solidFill>
                  <a:schemeClr val="accent6"/>
                </a:solidFill>
              </a:defRPr>
            </a:lvl1pPr>
            <a:lvl2pPr marL="503972" indent="0">
              <a:buNone/>
              <a:defRPr/>
            </a:lvl2pPr>
          </a:lstStyle>
          <a:p>
            <a:pPr lvl="0" rtl="0"/>
            <a:r>
              <a:rPr lang="fr-FR" noProof="0" dirty="0"/>
              <a:t>CLIQUEZ POUR LE STYLE DE SOUS-TITRE</a:t>
            </a:r>
          </a:p>
        </p:txBody>
      </p:sp>
      <p:sp>
        <p:nvSpPr>
          <p:cNvPr id="2" name="Espace réservé du pied de page 1">
            <a:extLst>
              <a:ext uri="{FF2B5EF4-FFF2-40B4-BE49-F238E27FC236}">
                <a16:creationId xmlns:a16="http://schemas.microsoft.com/office/drawing/2014/main" id="{5750A33E-CEFE-4D43-9554-513B01B1D3D9}"/>
              </a:ext>
            </a:extLst>
          </p:cNvPr>
          <p:cNvSpPr>
            <a:spLocks noGrp="1"/>
          </p:cNvSpPr>
          <p:nvPr>
            <p:ph type="ftr" sz="quarter" idx="17"/>
          </p:nvPr>
        </p:nvSpPr>
        <p:spPr>
          <a:xfrm>
            <a:off x="296875" y="7006699"/>
            <a:ext cx="3608487" cy="402483"/>
          </a:xfrm>
          <a:prstGeom prst="rect">
            <a:avLst/>
          </a:prstGeom>
        </p:spPr>
        <p:txBody>
          <a:bodyPr rtlCol="0"/>
          <a:lstStyle/>
          <a:p>
            <a:pPr rtl="0"/>
            <a:r>
              <a:rPr lang="fr-FR" noProof="0" dirty="0"/>
              <a:t>Ajouter un pied de page</a:t>
            </a:r>
          </a:p>
        </p:txBody>
      </p:sp>
      <p:sp>
        <p:nvSpPr>
          <p:cNvPr id="3" name="Espace réservé du numéro de diapositive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rtlCol="0"/>
          <a:lstStyle/>
          <a:p>
            <a:pPr rtl="0"/>
            <a:fld id="{8699F50C-BE38-4BD0-BA84-9B090E1F2B9B}" type="slidenum">
              <a:rPr lang="fr-FR" noProof="0" smtClean="0"/>
              <a:t>‹N°›</a:t>
            </a:fld>
            <a:endParaRPr lang="fr-FR" noProof="0" dirty="0"/>
          </a:p>
        </p:txBody>
      </p:sp>
      <p:sp>
        <p:nvSpPr>
          <p:cNvPr id="17" name="Titre 1" title="Titre ">
            <a:extLst>
              <a:ext uri="{FF2B5EF4-FFF2-40B4-BE49-F238E27FC236}">
                <a16:creationId xmlns:a16="http://schemas.microsoft.com/office/drawing/2014/main" id="{0F525D04-A814-7A4D-9732-11097EA76257}"/>
              </a:ext>
            </a:extLst>
          </p:cNvPr>
          <p:cNvSpPr>
            <a:spLocks noGrp="1"/>
          </p:cNvSpPr>
          <p:nvPr>
            <p:ph type="title" hasCustomPrompt="1"/>
          </p:nvPr>
        </p:nvSpPr>
        <p:spPr>
          <a:xfrm>
            <a:off x="454857" y="356541"/>
            <a:ext cx="7307845" cy="1265423"/>
          </a:xfrm>
          <a:prstGeom prst="rect">
            <a:avLst/>
          </a:prstGeom>
        </p:spPr>
        <p:txBody>
          <a:bodyPr bIns="0" rtlCol="0" anchor="b">
            <a:normAutofit/>
          </a:bodyPr>
          <a:lstStyle>
            <a:lvl1pPr>
              <a:defRPr sz="3858" b="1">
                <a:solidFill>
                  <a:schemeClr val="accent1"/>
                </a:solidFill>
              </a:defRPr>
            </a:lvl1pPr>
          </a:lstStyle>
          <a:p>
            <a:pPr rtl="0"/>
            <a:r>
              <a:rPr lang="fr-FR" noProof="0" dirty="0"/>
              <a:t>Cliquez pour modifier le style du titre du masque </a:t>
            </a:r>
          </a:p>
        </p:txBody>
      </p:sp>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6061" y="109470"/>
            <a:ext cx="687765" cy="754614"/>
          </a:xfrm>
          <a:prstGeom prst="rect">
            <a:avLst/>
          </a:prstGeom>
        </p:spPr>
      </p:pic>
    </p:spTree>
    <p:extLst>
      <p:ext uri="{BB962C8B-B14F-4D97-AF65-F5344CB8AC3E}">
        <p14:creationId xmlns:p14="http://schemas.microsoft.com/office/powerpoint/2010/main" val="3415060917"/>
      </p:ext>
    </p:extLst>
  </p:cSld>
  <p:clrMapOvr>
    <a:masterClrMapping/>
  </p:clrMapOvr>
  <p:extLst>
    <p:ext uri="{DCECCB84-F9BA-43D5-87BE-67443E8EF086}">
      <p15:sldGuideLst xmlns:p15="http://schemas.microsoft.com/office/powerpoint/2012/main">
        <p15:guide id="1" orient="horz" pos="157" userDrawn="1">
          <p15:clr>
            <a:srgbClr val="FBAE40"/>
          </p15:clr>
        </p15:guide>
        <p15:guide id="2" pos="3368" userDrawn="1">
          <p15:clr>
            <a:srgbClr val="FBAE40"/>
          </p15:clr>
        </p15:guide>
        <p15:guide id="3" pos="68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nde photo">
    <p:spTree>
      <p:nvGrpSpPr>
        <p:cNvPr id="1" name=""/>
        <p:cNvGrpSpPr/>
        <p:nvPr/>
      </p:nvGrpSpPr>
      <p:grpSpPr>
        <a:xfrm>
          <a:off x="0" y="0"/>
          <a:ext cx="0" cy="0"/>
          <a:chOff x="0" y="0"/>
          <a:chExt cx="0" cy="0"/>
        </a:xfrm>
      </p:grpSpPr>
      <p:sp>
        <p:nvSpPr>
          <p:cNvPr id="4" name="Triangle rectangle 3">
            <a:extLst>
              <a:ext uri="{FF2B5EF4-FFF2-40B4-BE49-F238E27FC236}">
                <a16:creationId xmlns:a16="http://schemas.microsoft.com/office/drawing/2014/main" id="{79ED029D-F488-47E5-B064-0E35B31D23A5}"/>
              </a:ext>
            </a:extLst>
          </p:cNvPr>
          <p:cNvSpPr/>
          <p:nvPr userDrawn="1"/>
        </p:nvSpPr>
        <p:spPr>
          <a:xfrm flipV="1">
            <a:off x="0" y="-5"/>
            <a:ext cx="10302007" cy="6943705"/>
          </a:xfrm>
          <a:prstGeom prst="rtTriangle">
            <a:avLst/>
          </a:prstGeom>
          <a:solidFill>
            <a:srgbClr val="AA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984" noProof="0" dirty="0"/>
          </a:p>
        </p:txBody>
      </p:sp>
      <p:sp>
        <p:nvSpPr>
          <p:cNvPr id="5" name="Espace réservé d’image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15027" y="359984"/>
            <a:ext cx="10061759" cy="6839708"/>
          </a:xfrm>
          <a:prstGeom prst="rect">
            <a:avLst/>
          </a:prstGeom>
          <a:solidFill>
            <a:schemeClr val="bg1">
              <a:lumMod val="85000"/>
            </a:schemeClr>
          </a:solidFill>
        </p:spPr>
        <p:txBody>
          <a:bodyPr lIns="0" tIns="0" rtlCol="0" anchor="ctr"/>
          <a:lstStyle>
            <a:lvl1pPr marL="0" indent="0" algn="ctr">
              <a:buNone/>
              <a:defRPr sz="1213" i="1">
                <a:latin typeface="Times New Roman" panose="02020603050405020304" pitchFamily="18" charset="0"/>
                <a:cs typeface="Times New Roman" panose="02020603050405020304" pitchFamily="18" charset="0"/>
              </a:defRPr>
            </a:lvl1pPr>
          </a:lstStyle>
          <a:p>
            <a:pPr rtl="0"/>
            <a:r>
              <a:rPr lang="fr-FR" noProof="0" dirty="0"/>
              <a:t>Insérez ou glissez et placez l’image ici</a:t>
            </a:r>
          </a:p>
        </p:txBody>
      </p:sp>
      <p:cxnSp>
        <p:nvCxnSpPr>
          <p:cNvPr id="6" name="Connecteur droit 5">
            <a:extLst>
              <a:ext uri="{FF2B5EF4-FFF2-40B4-BE49-F238E27FC236}">
                <a16:creationId xmlns:a16="http://schemas.microsoft.com/office/drawing/2014/main" id="{F78F4957-6DDE-40CE-9D33-00B1434FA085}"/>
              </a:ext>
            </a:extLst>
          </p:cNvPr>
          <p:cNvCxnSpPr>
            <a:cxnSpLocks/>
          </p:cNvCxnSpPr>
          <p:nvPr userDrawn="1"/>
        </p:nvCxnSpPr>
        <p:spPr>
          <a:xfrm flipV="1">
            <a:off x="0" y="5891747"/>
            <a:ext cx="2071539" cy="136794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re 1" title="Titre ">
            <a:extLst>
              <a:ext uri="{FF2B5EF4-FFF2-40B4-BE49-F238E27FC236}">
                <a16:creationId xmlns:a16="http://schemas.microsoft.com/office/drawing/2014/main" id="{D9A8085F-72C4-4DFB-813E-C5666B0CCF3A}"/>
              </a:ext>
            </a:extLst>
          </p:cNvPr>
          <p:cNvSpPr>
            <a:spLocks noGrp="1"/>
          </p:cNvSpPr>
          <p:nvPr>
            <p:ph type="title" hasCustomPrompt="1"/>
          </p:nvPr>
        </p:nvSpPr>
        <p:spPr>
          <a:xfrm>
            <a:off x="315027" y="615976"/>
            <a:ext cx="7307845" cy="1035953"/>
          </a:xfrm>
          <a:prstGeom prst="rect">
            <a:avLst/>
          </a:prstGeom>
          <a:solidFill>
            <a:schemeClr val="bg1">
              <a:alpha val="90000"/>
            </a:schemeClr>
          </a:solidFill>
        </p:spPr>
        <p:txBody>
          <a:bodyPr lIns="288000" rtlCol="0" anchor="ctr">
            <a:normAutofit/>
          </a:bodyPr>
          <a:lstStyle>
            <a:lvl1pPr>
              <a:defRPr sz="3968" b="1">
                <a:solidFill>
                  <a:schemeClr val="tx1"/>
                </a:solidFill>
              </a:defRPr>
            </a:lvl1pPr>
          </a:lstStyle>
          <a:p>
            <a:pPr rtl="0"/>
            <a:r>
              <a:rPr lang="fr-FR" noProof="0" dirty="0"/>
              <a:t>Ajoutez la légende ici</a:t>
            </a:r>
          </a:p>
        </p:txBody>
      </p:sp>
    </p:spTree>
    <p:extLst>
      <p:ext uri="{BB962C8B-B14F-4D97-AF65-F5344CB8AC3E}">
        <p14:creationId xmlns:p14="http://schemas.microsoft.com/office/powerpoint/2010/main" val="4237576771"/>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rci">
    <p:spTree>
      <p:nvGrpSpPr>
        <p:cNvPr id="1" name=""/>
        <p:cNvGrpSpPr/>
        <p:nvPr/>
      </p:nvGrpSpPr>
      <p:grpSpPr>
        <a:xfrm>
          <a:off x="0" y="0"/>
          <a:ext cx="0" cy="0"/>
          <a:chOff x="0" y="0"/>
          <a:chExt cx="0" cy="0"/>
        </a:xfrm>
      </p:grpSpPr>
      <p:sp>
        <p:nvSpPr>
          <p:cNvPr id="9" name="Espace réservé du texte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5983389" y="3815291"/>
            <a:ext cx="3021789" cy="317467"/>
          </a:xfrm>
          <a:prstGeom prst="rect">
            <a:avLst/>
          </a:prstGeom>
        </p:spPr>
        <p:txBody>
          <a:bodyPr rtlCol="0"/>
          <a:lstStyle>
            <a:lvl1pPr marL="0" indent="0">
              <a:buNone/>
              <a:defRPr sz="1984">
                <a:latin typeface="+mn-lt"/>
                <a:cs typeface="Calibri Light" panose="020F0302020204030204" pitchFamily="34" charset="0"/>
              </a:defRPr>
            </a:lvl1pPr>
          </a:lstStyle>
          <a:p>
            <a:pPr rtl="0"/>
            <a:r>
              <a:rPr lang="fr-FR" noProof="0" dirty="0"/>
              <a:t>Nom</a:t>
            </a:r>
          </a:p>
        </p:txBody>
      </p:sp>
      <p:sp>
        <p:nvSpPr>
          <p:cNvPr id="10" name="Espace réservé du texte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5983389" y="4232284"/>
            <a:ext cx="3021789" cy="317467"/>
          </a:xfrm>
          <a:prstGeom prst="rect">
            <a:avLst/>
          </a:prstGeom>
        </p:spPr>
        <p:txBody>
          <a:bodyPr rtlCol="0"/>
          <a:lstStyle>
            <a:lvl1pPr marL="0" indent="0">
              <a:buNone/>
              <a:defRPr sz="1984">
                <a:latin typeface="+mn-lt"/>
                <a:cs typeface="Calibri Light" panose="020F0302020204030204" pitchFamily="34" charset="0"/>
              </a:defRPr>
            </a:lvl1pPr>
          </a:lstStyle>
          <a:p>
            <a:pPr rtl="0"/>
            <a:r>
              <a:rPr lang="fr-FR" noProof="0" dirty="0"/>
              <a:t>Numéro de téléphone</a:t>
            </a:r>
          </a:p>
        </p:txBody>
      </p:sp>
      <p:sp>
        <p:nvSpPr>
          <p:cNvPr id="11" name="Espace réservé du texte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5983389" y="4648097"/>
            <a:ext cx="3021790" cy="318646"/>
          </a:xfrm>
          <a:prstGeom prst="rect">
            <a:avLst/>
          </a:prstGeom>
        </p:spPr>
        <p:txBody>
          <a:bodyPr rtlCol="0"/>
          <a:lstStyle>
            <a:lvl1pPr marL="0" indent="0">
              <a:buNone/>
              <a:defRPr sz="1984">
                <a:latin typeface="+mn-lt"/>
                <a:cs typeface="Calibri Light" panose="020F0302020204030204" pitchFamily="34" charset="0"/>
              </a:defRPr>
            </a:lvl1pPr>
          </a:lstStyle>
          <a:p>
            <a:pPr rtl="0"/>
            <a:r>
              <a:rPr lang="fr-FR" noProof="0" dirty="0"/>
              <a:t>E-mail </a:t>
            </a:r>
          </a:p>
        </p:txBody>
      </p:sp>
      <p:sp>
        <p:nvSpPr>
          <p:cNvPr id="13" name="Espace réservé du texte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5983389" y="5065089"/>
            <a:ext cx="3021789" cy="317467"/>
          </a:xfrm>
          <a:prstGeom prst="rect">
            <a:avLst/>
          </a:prstGeom>
        </p:spPr>
        <p:txBody>
          <a:bodyPr rtlCol="0"/>
          <a:lstStyle>
            <a:lvl1pPr marL="0" indent="0">
              <a:buNone/>
              <a:defRPr sz="1984">
                <a:latin typeface="+mn-lt"/>
                <a:cs typeface="Calibri Light" panose="020F0302020204030204" pitchFamily="34" charset="0"/>
              </a:defRPr>
            </a:lvl1pPr>
          </a:lstStyle>
          <a:p>
            <a:pPr rtl="0"/>
            <a:r>
              <a:rPr lang="fr-FR" noProof="0" dirty="0"/>
              <a:t>Site web de l’entreprise</a:t>
            </a:r>
          </a:p>
        </p:txBody>
      </p:sp>
      <p:sp>
        <p:nvSpPr>
          <p:cNvPr id="14" name="Forme 4157">
            <a:extLst>
              <a:ext uri="{FF2B5EF4-FFF2-40B4-BE49-F238E27FC236}">
                <a16:creationId xmlns:a16="http://schemas.microsoft.com/office/drawing/2014/main" id="{A30A8F28-98F4-425F-A750-78192A157DF4}"/>
              </a:ext>
            </a:extLst>
          </p:cNvPr>
          <p:cNvSpPr/>
          <p:nvPr userDrawn="1"/>
        </p:nvSpPr>
        <p:spPr>
          <a:xfrm>
            <a:off x="5664187" y="3863886"/>
            <a:ext cx="227021" cy="285362"/>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3175">
            <a:solidFill>
              <a:srgbClr val="AA3264"/>
            </a:solidFill>
            <a:miter lim="400000"/>
          </a:ln>
        </p:spPr>
        <p:txBody>
          <a:bodyPr lIns="41998" tIns="41998" rIns="41998" bIns="41998" rtlCol="0" anchor="ctr"/>
          <a:lstStyle/>
          <a:p>
            <a:pPr algn="ctr" defTabSz="503972" rtl="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fr-FR" sz="3307" noProof="0" dirty="0"/>
          </a:p>
        </p:txBody>
      </p:sp>
      <p:sp>
        <p:nvSpPr>
          <p:cNvPr id="15" name="Forme 4186">
            <a:extLst>
              <a:ext uri="{FF2B5EF4-FFF2-40B4-BE49-F238E27FC236}">
                <a16:creationId xmlns:a16="http://schemas.microsoft.com/office/drawing/2014/main" id="{2F84D399-8148-4E86-A1E4-BE7D1D81383A}"/>
              </a:ext>
            </a:extLst>
          </p:cNvPr>
          <p:cNvSpPr/>
          <p:nvPr userDrawn="1"/>
        </p:nvSpPr>
        <p:spPr>
          <a:xfrm>
            <a:off x="5706880" y="4296808"/>
            <a:ext cx="141634" cy="326390"/>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3175">
            <a:solidFill>
              <a:srgbClr val="AA3264"/>
            </a:solidFill>
            <a:miter lim="400000"/>
          </a:ln>
        </p:spPr>
        <p:txBody>
          <a:bodyPr lIns="41998" tIns="41998" rIns="41998" bIns="41998" rtlCol="0" anchor="ctr"/>
          <a:lstStyle/>
          <a:p>
            <a:pPr algn="ctr" defTabSz="503972" rtl="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fr-FR" sz="3307" noProof="0" dirty="0"/>
          </a:p>
        </p:txBody>
      </p:sp>
      <p:sp>
        <p:nvSpPr>
          <p:cNvPr id="19" name="Forme 4379">
            <a:extLst>
              <a:ext uri="{FF2B5EF4-FFF2-40B4-BE49-F238E27FC236}">
                <a16:creationId xmlns:a16="http://schemas.microsoft.com/office/drawing/2014/main" id="{E4408FF8-E342-42F8-BBE9-1220822B5E99}"/>
              </a:ext>
            </a:extLst>
          </p:cNvPr>
          <p:cNvSpPr/>
          <p:nvPr userDrawn="1"/>
        </p:nvSpPr>
        <p:spPr>
          <a:xfrm>
            <a:off x="5664187" y="4770759"/>
            <a:ext cx="227021" cy="207536"/>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3175">
            <a:solidFill>
              <a:srgbClr val="AA3264"/>
            </a:solidFill>
            <a:miter lim="400000"/>
          </a:ln>
        </p:spPr>
        <p:txBody>
          <a:bodyPr lIns="41998" tIns="41998" rIns="41998" bIns="41998" rtlCol="0" anchor="ctr"/>
          <a:lstStyle/>
          <a:p>
            <a:pPr algn="ctr" defTabSz="503972" rtl="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fr-FR" sz="3307" noProof="0" dirty="0"/>
          </a:p>
        </p:txBody>
      </p:sp>
      <p:sp>
        <p:nvSpPr>
          <p:cNvPr id="20" name="Forme 4487">
            <a:extLst>
              <a:ext uri="{FF2B5EF4-FFF2-40B4-BE49-F238E27FC236}">
                <a16:creationId xmlns:a16="http://schemas.microsoft.com/office/drawing/2014/main" id="{11D27456-C005-4109-9E74-0B692200A0B3}"/>
              </a:ext>
            </a:extLst>
          </p:cNvPr>
          <p:cNvSpPr/>
          <p:nvPr userDrawn="1"/>
        </p:nvSpPr>
        <p:spPr>
          <a:xfrm>
            <a:off x="5675392" y="5125854"/>
            <a:ext cx="204609" cy="257190"/>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3175">
            <a:solidFill>
              <a:srgbClr val="AA3264"/>
            </a:solidFill>
            <a:miter lim="400000"/>
          </a:ln>
        </p:spPr>
        <p:txBody>
          <a:bodyPr lIns="41998" tIns="41998" rIns="41998" bIns="41998" rtlCol="0" anchor="ctr"/>
          <a:lstStyle/>
          <a:p>
            <a:pPr algn="ctr" defTabSz="503972" rtl="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fr-FR" sz="3307" noProof="0" dirty="0"/>
          </a:p>
        </p:txBody>
      </p:sp>
      <p:sp>
        <p:nvSpPr>
          <p:cNvPr id="21" name="Triangle droit 20">
            <a:extLst>
              <a:ext uri="{FF2B5EF4-FFF2-40B4-BE49-F238E27FC236}">
                <a16:creationId xmlns:a16="http://schemas.microsoft.com/office/drawing/2014/main" id="{FDDD2B84-3CB9-4567-8C91-C538E8A1C89F}"/>
              </a:ext>
            </a:extLst>
          </p:cNvPr>
          <p:cNvSpPr/>
          <p:nvPr userDrawn="1"/>
        </p:nvSpPr>
        <p:spPr>
          <a:xfrm flipV="1">
            <a:off x="0" y="-7"/>
            <a:ext cx="9317915" cy="5957031"/>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984" noProof="0" dirty="0"/>
          </a:p>
        </p:txBody>
      </p:sp>
      <p:cxnSp>
        <p:nvCxnSpPr>
          <p:cNvPr id="22" name="Connecteur droit 21">
            <a:extLst>
              <a:ext uri="{FF2B5EF4-FFF2-40B4-BE49-F238E27FC236}">
                <a16:creationId xmlns:a16="http://schemas.microsoft.com/office/drawing/2014/main" id="{34EF3020-1476-41B1-9FE7-B476A25C53D3}"/>
              </a:ext>
            </a:extLst>
          </p:cNvPr>
          <p:cNvCxnSpPr>
            <a:cxnSpLocks/>
          </p:cNvCxnSpPr>
          <p:nvPr userDrawn="1"/>
        </p:nvCxnSpPr>
        <p:spPr>
          <a:xfrm flipV="1">
            <a:off x="0" y="0"/>
            <a:ext cx="5288629" cy="33118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B1B64EC3-B232-415D-8E27-EB3E24D13922}"/>
              </a:ext>
            </a:extLst>
          </p:cNvPr>
          <p:cNvCxnSpPr>
            <a:cxnSpLocks/>
          </p:cNvCxnSpPr>
          <p:nvPr userDrawn="1"/>
        </p:nvCxnSpPr>
        <p:spPr>
          <a:xfrm flipV="1">
            <a:off x="7896350" y="4325813"/>
            <a:ext cx="2795464" cy="1861920"/>
          </a:xfrm>
          <a:prstGeom prst="line">
            <a:avLst/>
          </a:prstGeom>
          <a:ln>
            <a:solidFill>
              <a:srgbClr val="AA3264"/>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2261CE2F-F199-4242-AC6C-692676B81FF1}"/>
              </a:ext>
            </a:extLst>
          </p:cNvPr>
          <p:cNvCxnSpPr>
            <a:cxnSpLocks/>
          </p:cNvCxnSpPr>
          <p:nvPr userDrawn="1"/>
        </p:nvCxnSpPr>
        <p:spPr>
          <a:xfrm flipV="1">
            <a:off x="-15642" y="5180897"/>
            <a:ext cx="1683565" cy="110347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Espace réservé d’image 24">
            <a:extLst>
              <a:ext uri="{FF2B5EF4-FFF2-40B4-BE49-F238E27FC236}">
                <a16:creationId xmlns:a16="http://schemas.microsoft.com/office/drawing/2014/main" id="{89C0506D-0CA6-4583-9D04-24E7F4D16AD8}"/>
              </a:ext>
            </a:extLst>
          </p:cNvPr>
          <p:cNvSpPr>
            <a:spLocks noGrp="1"/>
          </p:cNvSpPr>
          <p:nvPr>
            <p:ph type="pic" sz="quarter" idx="13"/>
          </p:nvPr>
        </p:nvSpPr>
        <p:spPr>
          <a:xfrm>
            <a:off x="1476262" y="949032"/>
            <a:ext cx="3883607" cy="56626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rtlCol="0" anchor="ctr">
            <a:noAutofit/>
          </a:bodyPr>
          <a:lstStyle>
            <a:lvl1pPr marL="0" indent="0" algn="ctr">
              <a:buNone/>
              <a:defRPr>
                <a:solidFill>
                  <a:schemeClr val="tx1"/>
                </a:solidFill>
              </a:defRPr>
            </a:lvl1pPr>
          </a:lstStyle>
          <a:p>
            <a:pPr rtl="0"/>
            <a:r>
              <a:rPr lang="fr-FR" noProof="0"/>
              <a:t>Cliquez sur l'icône pour ajouter une image</a:t>
            </a:r>
            <a:endParaRPr lang="fr-FR" noProof="0" dirty="0"/>
          </a:p>
        </p:txBody>
      </p:sp>
      <p:sp>
        <p:nvSpPr>
          <p:cNvPr id="2" name="Titre 1" title="Titre">
            <a:extLst>
              <a:ext uri="{FF2B5EF4-FFF2-40B4-BE49-F238E27FC236}">
                <a16:creationId xmlns:a16="http://schemas.microsoft.com/office/drawing/2014/main" id="{A648E0EA-49ED-4F2D-A107-8FCE6301FC88}"/>
              </a:ext>
            </a:extLst>
          </p:cNvPr>
          <p:cNvSpPr>
            <a:spLocks noGrp="1"/>
          </p:cNvSpPr>
          <p:nvPr>
            <p:ph type="ctrTitle" hasCustomPrompt="1"/>
          </p:nvPr>
        </p:nvSpPr>
        <p:spPr>
          <a:xfrm>
            <a:off x="5591209" y="2007339"/>
            <a:ext cx="4256356" cy="1781619"/>
          </a:xfrm>
          <a:prstGeom prst="rect">
            <a:avLst/>
          </a:prstGeom>
        </p:spPr>
        <p:txBody>
          <a:bodyPr rtlCol="0" anchor="b">
            <a:normAutofit/>
          </a:bodyPr>
          <a:lstStyle>
            <a:lvl1pPr algn="l">
              <a:defRPr sz="4740" b="1">
                <a:solidFill>
                  <a:schemeClr val="accent1"/>
                </a:solidFill>
              </a:defRPr>
            </a:lvl1pPr>
          </a:lstStyle>
          <a:p>
            <a:pPr rtl="0"/>
            <a:r>
              <a:rPr lang="fr-FR" noProof="0" dirty="0"/>
              <a:t>Cliquez pour modifier le style du titre du masque</a:t>
            </a:r>
          </a:p>
        </p:txBody>
      </p:sp>
    </p:spTree>
    <p:extLst>
      <p:ext uri="{BB962C8B-B14F-4D97-AF65-F5344CB8AC3E}">
        <p14:creationId xmlns:p14="http://schemas.microsoft.com/office/powerpoint/2010/main" val="3839051282"/>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6610" userDrawn="1">
          <p15:clr>
            <a:srgbClr val="FBAE40"/>
          </p15:clr>
        </p15:guide>
        <p15:guide id="3" pos="121" userDrawn="1">
          <p15:clr>
            <a:srgbClr val="FBAE40"/>
          </p15:clr>
        </p15:guide>
        <p15:guide id="4" orient="horz" pos="4605" userDrawn="1">
          <p15:clr>
            <a:srgbClr val="FBAE40"/>
          </p15:clr>
        </p15:guide>
        <p15:guide id="5" orient="horz" pos="157" userDrawn="1">
          <p15:clr>
            <a:srgbClr val="FBAE40"/>
          </p15:clr>
        </p15:guide>
        <p15:guide id="6" pos="2155" userDrawn="1">
          <p15:clr>
            <a:srgbClr val="FBAE40"/>
          </p15:clr>
        </p15:guide>
        <p15:guide id="7" pos="38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6B915EF5-4ABE-4759-AC09-679CD6083A55}"/>
              </a:ext>
            </a:extLst>
          </p:cNvPr>
          <p:cNvSpPr>
            <a:spLocks noGrp="1"/>
          </p:cNvSpPr>
          <p:nvPr>
            <p:ph type="sldNum" sz="quarter" idx="4"/>
          </p:nvPr>
        </p:nvSpPr>
        <p:spPr>
          <a:xfrm>
            <a:off x="9775372" y="7006699"/>
            <a:ext cx="649144" cy="402483"/>
          </a:xfrm>
          <a:prstGeom prst="rect">
            <a:avLst/>
          </a:prstGeom>
        </p:spPr>
        <p:txBody>
          <a:bodyPr vert="horz" lIns="91440" tIns="45720" rIns="91440" bIns="45720" rtlCol="0" anchor="ctr"/>
          <a:lstStyle>
            <a:lvl1pPr algn="r">
              <a:defRPr sz="1323">
                <a:solidFill>
                  <a:schemeClr val="bg2"/>
                </a:solidFill>
              </a:defRPr>
            </a:lvl1pPr>
          </a:lstStyle>
          <a:p>
            <a:pPr rtl="0"/>
            <a:fld id="{8699F50C-BE38-4BD0-BA84-9B090E1F2B9B}" type="slidenum">
              <a:rPr lang="fr-FR" noProof="0" smtClean="0"/>
              <a:pPr rtl="0"/>
              <a:t>‹N°›</a:t>
            </a:fld>
            <a:endParaRPr lang="fr-FR" noProof="0" dirty="0"/>
          </a:p>
        </p:txBody>
      </p:sp>
      <p:sp>
        <p:nvSpPr>
          <p:cNvPr id="9" name="Espace réservé du titre 8">
            <a:extLst>
              <a:ext uri="{FF2B5EF4-FFF2-40B4-BE49-F238E27FC236}">
                <a16:creationId xmlns:a16="http://schemas.microsoft.com/office/drawing/2014/main" id="{AA2D2B61-D240-024D-AD60-4162EF1528B9}"/>
              </a:ext>
            </a:extLst>
          </p:cNvPr>
          <p:cNvSpPr>
            <a:spLocks noGrp="1"/>
          </p:cNvSpPr>
          <p:nvPr>
            <p:ph type="title"/>
          </p:nvPr>
        </p:nvSpPr>
        <p:spPr>
          <a:xfrm>
            <a:off x="454856" y="230416"/>
            <a:ext cx="9501895" cy="1265422"/>
          </a:xfrm>
          <a:prstGeom prst="rect">
            <a:avLst/>
          </a:prstGeom>
        </p:spPr>
        <p:txBody>
          <a:bodyPr vert="horz" lIns="91440" tIns="45720" rIns="91440" bIns="0" rtlCol="0" anchor="b">
            <a:normAutofit/>
          </a:bodyPr>
          <a:lstStyle/>
          <a:p>
            <a:pPr rtl="0"/>
            <a:r>
              <a:rPr lang="fr-FR" noProof="0" dirty="0"/>
              <a:t>Modifiez le style du titre</a:t>
            </a:r>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11" r:id="rId11"/>
    <p:sldLayoutId id="2147483712" r:id="rId12"/>
    <p:sldLayoutId id="2147483713" r:id="rId13"/>
    <p:sldLayoutId id="2147483714" r:id="rId14"/>
    <p:sldLayoutId id="2147483715" r:id="rId15"/>
    <p:sldLayoutId id="2147483716" r:id="rId16"/>
    <p:sldLayoutId id="2147483692" r:id="rId17"/>
    <p:sldLayoutId id="2147483697" r:id="rId18"/>
    <p:sldLayoutId id="2147483674" r:id="rId19"/>
  </p:sldLayoutIdLst>
  <p:hf hdr="0"/>
  <p:txStyles>
    <p:titleStyle>
      <a:lvl1pPr algn="l" defTabSz="1007943" rtl="0" eaLnBrk="1" latinLnBrk="0" hangingPunct="1">
        <a:lnSpc>
          <a:spcPct val="90000"/>
        </a:lnSpc>
        <a:spcBef>
          <a:spcPct val="0"/>
        </a:spcBef>
        <a:buNone/>
        <a:defRPr lang="en-IN" sz="3858" b="1" kern="1200">
          <a:solidFill>
            <a:schemeClr val="accent1"/>
          </a:solidFill>
          <a:latin typeface="+mj-lt"/>
          <a:ea typeface="+mj-ea"/>
          <a:cs typeface="+mj-cs"/>
        </a:defRPr>
      </a:lvl1pPr>
    </p:titleStyle>
    <p:bodyStyle>
      <a:lvl1pPr marL="251986" indent="-251986" algn="l" defTabSz="1007943" rtl="0" eaLnBrk="1" latinLnBrk="0" hangingPunct="1">
        <a:lnSpc>
          <a:spcPct val="90000"/>
        </a:lnSpc>
        <a:spcBef>
          <a:spcPts val="1102"/>
        </a:spcBef>
        <a:buClr>
          <a:srgbClr val="2E7A40"/>
        </a:buClr>
        <a:buFont typeface="Arial" panose="020B0604020202020204" pitchFamily="34" charset="0"/>
        <a:buChar char="•"/>
        <a:defRPr lang="en-US" sz="2646" kern="1200" dirty="0">
          <a:solidFill>
            <a:schemeClr val="tx1"/>
          </a:solidFill>
          <a:latin typeface="+mn-lt"/>
          <a:ea typeface="+mn-ea"/>
          <a:cs typeface="+mn-cs"/>
        </a:defRPr>
      </a:lvl1pPr>
      <a:lvl2pPr marL="755957" indent="-251986" algn="l" defTabSz="1007943" rtl="0" eaLnBrk="1" latinLnBrk="0" hangingPunct="1">
        <a:lnSpc>
          <a:spcPct val="90000"/>
        </a:lnSpc>
        <a:spcBef>
          <a:spcPts val="551"/>
        </a:spcBef>
        <a:buClr>
          <a:srgbClr val="2E7A40"/>
        </a:buClr>
        <a:buFont typeface="Arial" panose="020B0604020202020204" pitchFamily="34" charset="0"/>
        <a:buChar char="•"/>
        <a:defRPr lang="en-US" sz="2205" kern="1200" dirty="0">
          <a:solidFill>
            <a:schemeClr val="tx1"/>
          </a:solidFill>
          <a:latin typeface="+mn-lt"/>
          <a:ea typeface="+mn-ea"/>
          <a:cs typeface="+mn-cs"/>
        </a:defRPr>
      </a:lvl2pPr>
      <a:lvl3pPr marL="1259929" indent="-251986" algn="l" defTabSz="1007943" rtl="0" eaLnBrk="1" latinLnBrk="0" hangingPunct="1">
        <a:lnSpc>
          <a:spcPct val="90000"/>
        </a:lnSpc>
        <a:spcBef>
          <a:spcPts val="551"/>
        </a:spcBef>
        <a:buClr>
          <a:srgbClr val="2E7A40"/>
        </a:buClr>
        <a:buFont typeface="Arial" panose="020B0604020202020204" pitchFamily="34" charset="0"/>
        <a:buChar char="•"/>
        <a:defRPr lang="en-US" sz="1984" kern="1200" dirty="0">
          <a:solidFill>
            <a:schemeClr val="tx1"/>
          </a:solidFill>
          <a:latin typeface="+mn-lt"/>
          <a:ea typeface="+mn-ea"/>
          <a:cs typeface="+mn-cs"/>
        </a:defRPr>
      </a:lvl3pPr>
      <a:lvl4pPr marL="1763900" indent="-251986" algn="l" defTabSz="1007943" rtl="0" eaLnBrk="1" latinLnBrk="0" hangingPunct="1">
        <a:lnSpc>
          <a:spcPct val="90000"/>
        </a:lnSpc>
        <a:spcBef>
          <a:spcPts val="551"/>
        </a:spcBef>
        <a:buClr>
          <a:srgbClr val="2E7A40"/>
        </a:buClr>
        <a:buFont typeface="Arial" panose="020B0604020202020204" pitchFamily="34" charset="0"/>
        <a:buChar char="•"/>
        <a:defRPr lang="en-US" sz="1764" kern="1200" dirty="0">
          <a:solidFill>
            <a:schemeClr val="tx1"/>
          </a:solidFill>
          <a:latin typeface="+mn-lt"/>
          <a:ea typeface="+mn-ea"/>
          <a:cs typeface="+mn-cs"/>
        </a:defRPr>
      </a:lvl4pPr>
      <a:lvl5pPr marL="2267872" indent="-251986" algn="l" defTabSz="1007943" rtl="0" eaLnBrk="1" latinLnBrk="0" hangingPunct="1">
        <a:lnSpc>
          <a:spcPct val="90000"/>
        </a:lnSpc>
        <a:spcBef>
          <a:spcPts val="551"/>
        </a:spcBef>
        <a:buClr>
          <a:srgbClr val="2E7A40"/>
        </a:buClr>
        <a:buFont typeface="Arial" panose="020B0604020202020204" pitchFamily="34" charset="0"/>
        <a:buChar char="•"/>
        <a:defRPr lang="en-IN" sz="1764" kern="1200" dirty="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https://mdphenligne.cnsa.fr/mdph/56"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ectronic accessibility abstract concept vector illustration.">
            <a:extLst>
              <a:ext uri="{FF2B5EF4-FFF2-40B4-BE49-F238E27FC236}">
                <a16:creationId xmlns:a16="http://schemas.microsoft.com/office/drawing/2014/main" id="{D6D8A776-F5F0-1B76-76D6-E2019823F1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801" t="11117" r="10367" b="12947"/>
          <a:stretch/>
        </p:blipFill>
        <p:spPr bwMode="auto">
          <a:xfrm>
            <a:off x="7362052" y="3192054"/>
            <a:ext cx="3031357" cy="2957494"/>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e 20">
            <a:extLst>
              <a:ext uri="{FF2B5EF4-FFF2-40B4-BE49-F238E27FC236}">
                <a16:creationId xmlns:a16="http://schemas.microsoft.com/office/drawing/2014/main" id="{353EA8D5-E756-350A-007B-AB8192D2641B}"/>
              </a:ext>
            </a:extLst>
          </p:cNvPr>
          <p:cNvGrpSpPr/>
          <p:nvPr/>
        </p:nvGrpSpPr>
        <p:grpSpPr>
          <a:xfrm>
            <a:off x="5937425" y="1"/>
            <a:ext cx="5075707" cy="2845749"/>
            <a:chOff x="6097837" y="1"/>
            <a:chExt cx="6315774" cy="3541006"/>
          </a:xfrm>
        </p:grpSpPr>
        <p:grpSp>
          <p:nvGrpSpPr>
            <p:cNvPr id="16" name="Groupe 15">
              <a:extLst>
                <a:ext uri="{FF2B5EF4-FFF2-40B4-BE49-F238E27FC236}">
                  <a16:creationId xmlns:a16="http://schemas.microsoft.com/office/drawing/2014/main" id="{3A1E6FA9-10A2-C3D6-B452-4917BE61333D}"/>
                </a:ext>
              </a:extLst>
            </p:cNvPr>
            <p:cNvGrpSpPr/>
            <p:nvPr/>
          </p:nvGrpSpPr>
          <p:grpSpPr>
            <a:xfrm flipH="1">
              <a:off x="7561328" y="1"/>
              <a:ext cx="4852283" cy="3541006"/>
              <a:chOff x="-212570" y="-1"/>
              <a:chExt cx="4852283" cy="3367271"/>
            </a:xfrm>
          </p:grpSpPr>
          <p:sp>
            <p:nvSpPr>
              <p:cNvPr id="17" name="Bande diagonale 16">
                <a:extLst>
                  <a:ext uri="{FF2B5EF4-FFF2-40B4-BE49-F238E27FC236}">
                    <a16:creationId xmlns:a16="http://schemas.microsoft.com/office/drawing/2014/main" id="{668EBF2B-59CC-BB35-EA0A-BC7ED4381F91}"/>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984" dirty="0">
                  <a:solidFill>
                    <a:schemeClr val="tx1"/>
                  </a:solidFill>
                </a:endParaRPr>
              </a:p>
            </p:txBody>
          </p:sp>
          <p:sp>
            <p:nvSpPr>
              <p:cNvPr id="19" name="Parallélogramme 28">
                <a:extLst>
                  <a:ext uri="{FF2B5EF4-FFF2-40B4-BE49-F238E27FC236}">
                    <a16:creationId xmlns:a16="http://schemas.microsoft.com/office/drawing/2014/main" id="{930D0615-C0A2-EC23-943D-DFBB67649F53}"/>
                  </a:ext>
                </a:extLst>
              </p:cNvPr>
              <p:cNvSpPr/>
              <p:nvPr userDrawn="1"/>
            </p:nvSpPr>
            <p:spPr>
              <a:xfrm rot="19421162">
                <a:off x="-212570" y="1081586"/>
                <a:ext cx="1493910" cy="237140"/>
              </a:xfrm>
              <a:prstGeom prst="parallelogram">
                <a:avLst>
                  <a:gd name="adj" fmla="val 72003"/>
                </a:avLst>
              </a:prstGeom>
              <a:solidFill>
                <a:srgbClr val="AA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984" dirty="0"/>
              </a:p>
            </p:txBody>
          </p:sp>
        </p:grpSp>
        <p:sp>
          <p:nvSpPr>
            <p:cNvPr id="20" name="Parallélogramme 19">
              <a:extLst>
                <a:ext uri="{FF2B5EF4-FFF2-40B4-BE49-F238E27FC236}">
                  <a16:creationId xmlns:a16="http://schemas.microsoft.com/office/drawing/2014/main" id="{283D9F12-4A55-EF73-A63D-C3CC2B7C7383}"/>
                </a:ext>
              </a:extLst>
            </p:cNvPr>
            <p:cNvSpPr/>
            <p:nvPr/>
          </p:nvSpPr>
          <p:spPr>
            <a:xfrm flipH="1">
              <a:off x="6097837" y="1"/>
              <a:ext cx="2519556" cy="1112141"/>
            </a:xfrm>
            <a:prstGeom prst="parallelogram">
              <a:avLst>
                <a:gd name="adj" fmla="val 135617"/>
              </a:avLst>
            </a:prstGeom>
            <a:solidFill>
              <a:srgbClr val="00AA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796" tIns="50398" rIns="100796" bIns="50398" numCol="1" spcCol="0" rtlCol="0" fromWordArt="0" anchor="ctr" anchorCtr="0" forceAA="0" compatLnSpc="1">
              <a:prstTxWarp prst="textNoShape">
                <a:avLst/>
              </a:prstTxWarp>
              <a:noAutofit/>
            </a:bodyPr>
            <a:lstStyle/>
            <a:p>
              <a:pPr lvl="0" algn="ctr" rtl="0"/>
              <a:endParaRPr lang="fr-FR" sz="1984" dirty="0"/>
            </a:p>
          </p:txBody>
        </p:sp>
      </p:grpSp>
      <p:sp>
        <p:nvSpPr>
          <p:cNvPr id="10" name="Titre 3">
            <a:extLst>
              <a:ext uri="{FF2B5EF4-FFF2-40B4-BE49-F238E27FC236}">
                <a16:creationId xmlns:a16="http://schemas.microsoft.com/office/drawing/2014/main" id="{4F3AF80D-B47A-3FFC-8143-6906BAB688D5}"/>
              </a:ext>
            </a:extLst>
          </p:cNvPr>
          <p:cNvSpPr>
            <a:spLocks noGrp="1"/>
          </p:cNvSpPr>
          <p:nvPr>
            <p:ph type="title" idx="4294967295"/>
          </p:nvPr>
        </p:nvSpPr>
        <p:spPr>
          <a:xfrm>
            <a:off x="7113568" y="1769045"/>
            <a:ext cx="3578246" cy="1162777"/>
          </a:xfrm>
        </p:spPr>
        <p:txBody>
          <a:bodyPr rtlCol="0">
            <a:normAutofit fontScale="90000"/>
          </a:bodyPr>
          <a:lstStyle/>
          <a:p>
            <a:pPr algn="ctr"/>
            <a:r>
              <a:rPr lang="fr-FR" sz="2300" dirty="0">
                <a:solidFill>
                  <a:srgbClr val="2B3583"/>
                </a:solidFill>
              </a:rPr>
              <a:t>La Reconnaissance de la Qualité de Travailleur Handicapé, </a:t>
            </a:r>
            <a:br>
              <a:rPr lang="fr-FR" sz="2300" dirty="0">
                <a:solidFill>
                  <a:srgbClr val="2B3583"/>
                </a:solidFill>
              </a:rPr>
            </a:br>
            <a:r>
              <a:rPr lang="fr-FR" sz="2300" dirty="0">
                <a:solidFill>
                  <a:srgbClr val="2B3583"/>
                </a:solidFill>
              </a:rPr>
              <a:t>Qu’est-ce que c’est ?</a:t>
            </a:r>
          </a:p>
        </p:txBody>
      </p:sp>
      <p:sp>
        <p:nvSpPr>
          <p:cNvPr id="12" name="Espace réservé du texte 4">
            <a:extLst>
              <a:ext uri="{FF2B5EF4-FFF2-40B4-BE49-F238E27FC236}">
                <a16:creationId xmlns:a16="http://schemas.microsoft.com/office/drawing/2014/main" id="{B395481B-0F09-A39A-1D6B-13671F6B95B4}"/>
              </a:ext>
            </a:extLst>
          </p:cNvPr>
          <p:cNvSpPr txBox="1">
            <a:spLocks/>
          </p:cNvSpPr>
          <p:nvPr/>
        </p:nvSpPr>
        <p:spPr>
          <a:xfrm>
            <a:off x="7113567" y="6958141"/>
            <a:ext cx="3578246" cy="439181"/>
          </a:xfrm>
          <a:prstGeom prst="rect">
            <a:avLst/>
          </a:prstGeom>
        </p:spPr>
        <p:txBody>
          <a:bodyPr rtlCol="0">
            <a:normAutofit/>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000" b="0" i="0" kern="1200" spc="300">
                <a:solidFill>
                  <a:schemeClr val="accent6"/>
                </a:solidFill>
                <a:latin typeface="+mn-lt"/>
                <a:ea typeface="+mn-ea"/>
                <a:cs typeface="Calibri" panose="020F0502020204030204" pitchFamily="34" charset="0"/>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fr-FR" sz="800" dirty="0">
                <a:solidFill>
                  <a:srgbClr val="2B3583"/>
                </a:solidFill>
              </a:rPr>
              <a:t>Version mise à jour en février 2025</a:t>
            </a:r>
          </a:p>
        </p:txBody>
      </p:sp>
      <p:sp>
        <p:nvSpPr>
          <p:cNvPr id="25" name="Espace réservé du texte 13">
            <a:extLst>
              <a:ext uri="{FF2B5EF4-FFF2-40B4-BE49-F238E27FC236}">
                <a16:creationId xmlns:a16="http://schemas.microsoft.com/office/drawing/2014/main" id="{C5B86117-0513-3B40-73B9-40A60DA3AAC1}"/>
              </a:ext>
            </a:extLst>
          </p:cNvPr>
          <p:cNvSpPr txBox="1">
            <a:spLocks/>
          </p:cNvSpPr>
          <p:nvPr/>
        </p:nvSpPr>
        <p:spPr>
          <a:xfrm>
            <a:off x="4140554" y="4050389"/>
            <a:ext cx="3836787" cy="1649472"/>
          </a:xfrm>
          <a:prstGeom prst="rect">
            <a:avLst/>
          </a:prstGeom>
        </p:spPr>
        <p:txBody>
          <a:bodyPr vert="horz" lIns="100796" tIns="50398" rIns="100796" bIns="50398" rtlCol="0" anchor="t" anchorCtr="0"/>
          <a:lstStyle>
            <a:defPPr rtl="0">
              <a:defRPr lang="fr-fr"/>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fr-FR" sz="1433" dirty="0">
              <a:solidFill>
                <a:schemeClr val="accent1"/>
              </a:solidFill>
              <a:latin typeface="+mj-lt"/>
              <a:ea typeface="+mj-ea"/>
              <a:cs typeface="+mj-cs"/>
            </a:endParaRPr>
          </a:p>
        </p:txBody>
      </p:sp>
      <p:sp>
        <p:nvSpPr>
          <p:cNvPr id="2" name="Rectangle : coins arrondis 1">
            <a:extLst>
              <a:ext uri="{FF2B5EF4-FFF2-40B4-BE49-F238E27FC236}">
                <a16:creationId xmlns:a16="http://schemas.microsoft.com/office/drawing/2014/main" id="{502AD71C-7222-E3F0-D49E-EDA8A5FB9842}"/>
              </a:ext>
            </a:extLst>
          </p:cNvPr>
          <p:cNvSpPr/>
          <p:nvPr/>
        </p:nvSpPr>
        <p:spPr>
          <a:xfrm>
            <a:off x="3827968" y="2259673"/>
            <a:ext cx="2889589" cy="3282762"/>
          </a:xfrm>
          <a:prstGeom prst="roundRect">
            <a:avLst>
              <a:gd name="adj" fmla="val 0"/>
            </a:avLst>
          </a:prstGeom>
          <a:solidFill>
            <a:srgbClr val="AA3264"/>
          </a:solidFill>
          <a:ln w="38100">
            <a:noFill/>
          </a:ln>
        </p:spPr>
        <p:style>
          <a:lnRef idx="2">
            <a:schemeClr val="accent6"/>
          </a:lnRef>
          <a:fillRef idx="1">
            <a:schemeClr val="lt1"/>
          </a:fillRef>
          <a:effectRef idx="0">
            <a:schemeClr val="accent6"/>
          </a:effectRef>
          <a:fontRef idx="minor">
            <a:schemeClr val="dk1"/>
          </a:fontRef>
        </p:style>
        <p:txBody>
          <a:bodyPr lIns="252000" rIns="252000" rtlCol="0" anchor="ctr"/>
          <a:lstStyle/>
          <a:p>
            <a:pPr algn="just"/>
            <a:r>
              <a:rPr lang="fr-FR" sz="1500" dirty="0">
                <a:solidFill>
                  <a:schemeClr val="bg1"/>
                </a:solidFill>
                <a:latin typeface="+mj-lt"/>
                <a:ea typeface="+mj-ea"/>
                <a:cs typeface="+mj-cs"/>
              </a:rPr>
              <a:t>Pour demander ou faire renouveler votre RQTH, vous pouvez vous adresser à :</a:t>
            </a:r>
          </a:p>
          <a:p>
            <a:pPr algn="just"/>
            <a:r>
              <a:rPr lang="fr-FR" sz="1500" dirty="0">
                <a:solidFill>
                  <a:schemeClr val="bg1"/>
                </a:solidFill>
                <a:latin typeface="+mj-lt"/>
                <a:ea typeface="+mj-ea"/>
                <a:cs typeface="+mj-cs"/>
              </a:rPr>
              <a:t> </a:t>
            </a:r>
          </a:p>
          <a:p>
            <a:pPr marL="393728" indent="-299234">
              <a:buFont typeface="Calibri" panose="020F0502020204030204" pitchFamily="34" charset="0"/>
              <a:buChar char="●"/>
            </a:pPr>
            <a:r>
              <a:rPr lang="fr-FR" sz="1500" dirty="0">
                <a:solidFill>
                  <a:schemeClr val="bg1"/>
                </a:solidFill>
                <a:latin typeface="+mj-lt"/>
                <a:ea typeface="+mj-ea"/>
                <a:cs typeface="+mj-cs"/>
              </a:rPr>
              <a:t>Votre service des Ressources Humaines</a:t>
            </a:r>
          </a:p>
          <a:p>
            <a:pPr marL="94494"/>
            <a:endParaRPr lang="fr-FR" sz="1500" dirty="0">
              <a:solidFill>
                <a:schemeClr val="bg1"/>
              </a:solidFill>
              <a:latin typeface="+mj-lt"/>
              <a:ea typeface="+mj-ea"/>
              <a:cs typeface="+mj-cs"/>
            </a:endParaRPr>
          </a:p>
          <a:p>
            <a:pPr marL="393728" indent="-299234">
              <a:buFont typeface="Calibri" panose="020F0502020204030204" pitchFamily="34" charset="0"/>
              <a:buChar char="●"/>
            </a:pPr>
            <a:r>
              <a:rPr lang="fr-FR" sz="1500" dirty="0">
                <a:solidFill>
                  <a:schemeClr val="bg1"/>
                </a:solidFill>
                <a:latin typeface="+mj-lt"/>
                <a:ea typeface="+mj-ea"/>
                <a:cs typeface="+mj-cs"/>
              </a:rPr>
              <a:t>Votre référent handicap </a:t>
            </a:r>
          </a:p>
          <a:p>
            <a:pPr marL="393728" indent="-299234">
              <a:buFont typeface="Calibri" panose="020F0502020204030204" pitchFamily="34" charset="0"/>
              <a:buChar char="●"/>
            </a:pPr>
            <a:endParaRPr lang="fr-FR" sz="1500" dirty="0">
              <a:solidFill>
                <a:schemeClr val="bg1"/>
              </a:solidFill>
              <a:latin typeface="+mj-lt"/>
              <a:ea typeface="+mj-ea"/>
              <a:cs typeface="+mj-cs"/>
            </a:endParaRPr>
          </a:p>
          <a:p>
            <a:pPr marL="393728" indent="-299234">
              <a:buFont typeface="Calibri" panose="020F0502020204030204" pitchFamily="34" charset="0"/>
              <a:buChar char="●"/>
            </a:pPr>
            <a:r>
              <a:rPr lang="fr-FR" sz="1500" dirty="0">
                <a:solidFill>
                  <a:schemeClr val="bg1"/>
                </a:solidFill>
                <a:latin typeface="+mj-lt"/>
                <a:ea typeface="+mj-ea"/>
                <a:cs typeface="+mj-cs"/>
              </a:rPr>
              <a:t>Votre service de médecine professionnelle et préventive</a:t>
            </a:r>
          </a:p>
        </p:txBody>
      </p:sp>
      <p:sp>
        <p:nvSpPr>
          <p:cNvPr id="3" name="Titre 3">
            <a:extLst>
              <a:ext uri="{FF2B5EF4-FFF2-40B4-BE49-F238E27FC236}">
                <a16:creationId xmlns:a16="http://schemas.microsoft.com/office/drawing/2014/main" id="{6513F08E-9D21-3F9B-E9B0-DFBA6879F0A5}"/>
              </a:ext>
            </a:extLst>
          </p:cNvPr>
          <p:cNvSpPr txBox="1">
            <a:spLocks/>
          </p:cNvSpPr>
          <p:nvPr/>
        </p:nvSpPr>
        <p:spPr>
          <a:xfrm>
            <a:off x="4621285" y="1054322"/>
            <a:ext cx="2331556" cy="340119"/>
          </a:xfrm>
          <a:prstGeom prst="rect">
            <a:avLst/>
          </a:prstGeom>
        </p:spPr>
        <p:txBody>
          <a:bodyPr rtlCol="0">
            <a:noAutofit/>
          </a:bodyPr>
          <a:lstStyle>
            <a:lvl1pPr algn="l" defTabSz="914400" rtl="0" eaLnBrk="1" latinLnBrk="0" hangingPunct="1">
              <a:lnSpc>
                <a:spcPct val="90000"/>
              </a:lnSpc>
              <a:spcBef>
                <a:spcPct val="0"/>
              </a:spcBef>
              <a:buNone/>
              <a:defRPr lang="en-IN" sz="3500" b="1" kern="1200">
                <a:solidFill>
                  <a:schemeClr val="accent1"/>
                </a:solidFill>
                <a:latin typeface="+mj-lt"/>
                <a:ea typeface="+mj-ea"/>
                <a:cs typeface="+mj-cs"/>
              </a:defRPr>
            </a:lvl1pPr>
          </a:lstStyle>
          <a:p>
            <a:r>
              <a:rPr lang="fr-FR" sz="2200" dirty="0">
                <a:solidFill>
                  <a:srgbClr val="2B3583"/>
                </a:solidFill>
              </a:rPr>
              <a:t>Qui peut m’accompagner ?</a:t>
            </a:r>
          </a:p>
        </p:txBody>
      </p:sp>
      <p:sp>
        <p:nvSpPr>
          <p:cNvPr id="11" name="Titre 3">
            <a:extLst>
              <a:ext uri="{FF2B5EF4-FFF2-40B4-BE49-F238E27FC236}">
                <a16:creationId xmlns:a16="http://schemas.microsoft.com/office/drawing/2014/main" id="{49574375-E909-FD8E-FB8F-A9E37BDA66AE}"/>
              </a:ext>
            </a:extLst>
          </p:cNvPr>
          <p:cNvSpPr txBox="1">
            <a:spLocks/>
          </p:cNvSpPr>
          <p:nvPr/>
        </p:nvSpPr>
        <p:spPr>
          <a:xfrm>
            <a:off x="956186" y="454446"/>
            <a:ext cx="2419908" cy="720904"/>
          </a:xfrm>
          <a:prstGeom prst="rect">
            <a:avLst/>
          </a:prstGeom>
        </p:spPr>
        <p:txBody>
          <a:bodyPr rtlCol="0">
            <a:normAutofit fontScale="97500"/>
          </a:bodyPr>
          <a:lstStyle>
            <a:lvl1pPr algn="l" defTabSz="914400" rtl="0" eaLnBrk="1" latinLnBrk="0" hangingPunct="1">
              <a:lnSpc>
                <a:spcPct val="90000"/>
              </a:lnSpc>
              <a:spcBef>
                <a:spcPct val="0"/>
              </a:spcBef>
              <a:buNone/>
              <a:defRPr lang="en-IN" sz="3500" b="1" kern="1200">
                <a:solidFill>
                  <a:schemeClr val="accent1"/>
                </a:solidFill>
                <a:latin typeface="+mj-lt"/>
                <a:ea typeface="+mj-ea"/>
                <a:cs typeface="+mj-cs"/>
              </a:defRPr>
            </a:lvl1pPr>
          </a:lstStyle>
          <a:p>
            <a:pPr>
              <a:spcAft>
                <a:spcPts val="600"/>
              </a:spcAft>
            </a:pPr>
            <a:r>
              <a:rPr lang="fr-FR" sz="1800" dirty="0">
                <a:solidFill>
                  <a:srgbClr val="2B3583"/>
                </a:solidFill>
              </a:rPr>
              <a:t>Quelles sont les aides possibles ?</a:t>
            </a:r>
          </a:p>
        </p:txBody>
      </p:sp>
      <p:pic>
        <p:nvPicPr>
          <p:cNvPr id="23" name="Image 22">
            <a:extLst>
              <a:ext uri="{FF2B5EF4-FFF2-40B4-BE49-F238E27FC236}">
                <a16:creationId xmlns:a16="http://schemas.microsoft.com/office/drawing/2014/main" id="{FE2FBFA5-C425-1388-8B5E-20965CCC7176}"/>
              </a:ext>
            </a:extLst>
          </p:cNvPr>
          <p:cNvPicPr>
            <a:picLocks noChangeAspect="1"/>
          </p:cNvPicPr>
          <p:nvPr/>
        </p:nvPicPr>
        <p:blipFill>
          <a:blip r:embed="rId3"/>
          <a:stretch>
            <a:fillRect/>
          </a:stretch>
        </p:blipFill>
        <p:spPr>
          <a:xfrm>
            <a:off x="8462497" y="415307"/>
            <a:ext cx="909355" cy="1116025"/>
          </a:xfrm>
          <a:prstGeom prst="rect">
            <a:avLst/>
          </a:prstGeom>
        </p:spPr>
      </p:pic>
      <p:sp>
        <p:nvSpPr>
          <p:cNvPr id="28" name="Parallélogramme 28">
            <a:extLst>
              <a:ext uri="{FF2B5EF4-FFF2-40B4-BE49-F238E27FC236}">
                <a16:creationId xmlns:a16="http://schemas.microsoft.com/office/drawing/2014/main" id="{9389942E-1E27-A5C0-408A-B4249DFF7246}"/>
              </a:ext>
            </a:extLst>
          </p:cNvPr>
          <p:cNvSpPr/>
          <p:nvPr userDrawn="1"/>
        </p:nvSpPr>
        <p:spPr>
          <a:xfrm rot="2178838" flipH="1">
            <a:off x="-992746" y="6813640"/>
            <a:ext cx="2974425" cy="542057"/>
          </a:xfrm>
          <a:prstGeom prst="parallelogram">
            <a:avLst>
              <a:gd name="adj" fmla="val 72003"/>
            </a:avLst>
          </a:prstGeom>
          <a:solidFill>
            <a:srgbClr val="8CA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984" dirty="0"/>
          </a:p>
        </p:txBody>
      </p:sp>
      <p:sp>
        <p:nvSpPr>
          <p:cNvPr id="4" name="Rectangle : coins arrondis 3">
            <a:extLst>
              <a:ext uri="{FF2B5EF4-FFF2-40B4-BE49-F238E27FC236}">
                <a16:creationId xmlns:a16="http://schemas.microsoft.com/office/drawing/2014/main" id="{E3443E00-5961-EFA0-244B-F6FF2CA1E3F4}"/>
              </a:ext>
            </a:extLst>
          </p:cNvPr>
          <p:cNvSpPr/>
          <p:nvPr/>
        </p:nvSpPr>
        <p:spPr>
          <a:xfrm>
            <a:off x="-15931" y="1083002"/>
            <a:ext cx="3424444" cy="5529684"/>
          </a:xfrm>
          <a:prstGeom prst="round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just">
              <a:spcAft>
                <a:spcPts val="1200"/>
              </a:spcAft>
            </a:pPr>
            <a:r>
              <a:rPr lang="fr-FR" sz="1400" b="1" dirty="0">
                <a:solidFill>
                  <a:schemeClr val="accent1"/>
                </a:solidFill>
              </a:rPr>
              <a:t>Ma RQTH me permet d’être éligible : </a:t>
            </a:r>
            <a:endParaRPr lang="fr-FR" sz="1400" dirty="0">
              <a:solidFill>
                <a:schemeClr val="accent1"/>
              </a:solidFill>
              <a:latin typeface="+mj-lt"/>
              <a:ea typeface="+mj-ea"/>
              <a:cs typeface="+mj-cs"/>
            </a:endParaRPr>
          </a:p>
          <a:p>
            <a:pPr marL="179388" indent="-179388" algn="just">
              <a:spcAft>
                <a:spcPts val="661"/>
              </a:spcAft>
              <a:buFont typeface="Arial" panose="020B0604020202020204" pitchFamily="34" charset="0"/>
              <a:buChar char="•"/>
            </a:pPr>
            <a:r>
              <a:rPr lang="fr-FR" sz="1250" dirty="0">
                <a:solidFill>
                  <a:schemeClr val="accent1"/>
                </a:solidFill>
                <a:latin typeface="+mj-lt"/>
                <a:ea typeface="+mj-ea"/>
                <a:cs typeface="+mj-cs"/>
              </a:rPr>
              <a:t>Au </a:t>
            </a:r>
            <a:r>
              <a:rPr lang="fr-FR" sz="1250" b="1" dirty="0">
                <a:solidFill>
                  <a:schemeClr val="accent1"/>
                </a:solidFill>
                <a:latin typeface="+mj-lt"/>
                <a:ea typeface="+mj-ea"/>
                <a:cs typeface="+mj-cs"/>
              </a:rPr>
              <a:t>financement d’aides matérielles ou techniques</a:t>
            </a:r>
            <a:r>
              <a:rPr lang="fr-FR" sz="1250" dirty="0">
                <a:solidFill>
                  <a:schemeClr val="accent1"/>
                </a:solidFill>
                <a:latin typeface="+mj-lt"/>
                <a:ea typeface="+mj-ea"/>
                <a:cs typeface="+mj-cs"/>
              </a:rPr>
              <a:t> du FIPHFP (aménagements de poste, aide humaine, prothèses auditives),</a:t>
            </a:r>
          </a:p>
          <a:p>
            <a:pPr marL="179388" indent="-179388" algn="just">
              <a:spcAft>
                <a:spcPts val="661"/>
              </a:spcAft>
              <a:buFont typeface="Arial" panose="020B0604020202020204" pitchFamily="34" charset="0"/>
              <a:buChar char="•"/>
            </a:pPr>
            <a:r>
              <a:rPr lang="fr-FR" sz="1250" dirty="0">
                <a:solidFill>
                  <a:schemeClr val="accent1"/>
                </a:solidFill>
                <a:latin typeface="+mj-lt"/>
                <a:ea typeface="+mj-ea"/>
                <a:cs typeface="+mj-cs"/>
              </a:rPr>
              <a:t>Au </a:t>
            </a:r>
            <a:r>
              <a:rPr lang="fr-FR" sz="1250" b="1" dirty="0">
                <a:solidFill>
                  <a:schemeClr val="accent1"/>
                </a:solidFill>
                <a:latin typeface="+mj-lt"/>
                <a:ea typeface="+mj-ea"/>
                <a:cs typeface="+mj-cs"/>
              </a:rPr>
              <a:t>financement d’aides dans le cadre d’une reconversion professionnelle </a:t>
            </a:r>
            <a:r>
              <a:rPr lang="fr-FR" sz="1250" dirty="0">
                <a:solidFill>
                  <a:schemeClr val="accent1"/>
                </a:solidFill>
                <a:latin typeface="+mj-lt"/>
                <a:ea typeface="+mj-ea"/>
                <a:cs typeface="+mj-cs"/>
              </a:rPr>
              <a:t>via le FIPHFP (bilan professionnel, formation dans le cadre d’une reconversion professionnelle ou reclassement),</a:t>
            </a:r>
          </a:p>
          <a:p>
            <a:pPr marL="179388" indent="-179388" algn="just">
              <a:spcAft>
                <a:spcPts val="661"/>
              </a:spcAft>
              <a:buFont typeface="Arial" panose="020B0604020202020204" pitchFamily="34" charset="0"/>
              <a:buChar char="•"/>
            </a:pPr>
            <a:r>
              <a:rPr lang="fr-FR" sz="1250" dirty="0">
                <a:solidFill>
                  <a:schemeClr val="accent1"/>
                </a:solidFill>
                <a:latin typeface="+mj-lt"/>
                <a:ea typeface="+mj-ea"/>
                <a:cs typeface="+mj-cs"/>
              </a:rPr>
              <a:t>A l’</a:t>
            </a:r>
            <a:r>
              <a:rPr lang="fr-FR" sz="1250" b="1" dirty="0">
                <a:solidFill>
                  <a:schemeClr val="accent1"/>
                </a:solidFill>
                <a:latin typeface="+mj-lt"/>
                <a:ea typeface="+mj-ea"/>
                <a:cs typeface="+mj-cs"/>
              </a:rPr>
              <a:t>accompagnement de partenaires extérieurs</a:t>
            </a:r>
            <a:r>
              <a:rPr lang="fr-FR" sz="1250" dirty="0">
                <a:solidFill>
                  <a:schemeClr val="accent1"/>
                </a:solidFill>
                <a:latin typeface="+mj-lt"/>
                <a:ea typeface="+mj-ea"/>
                <a:cs typeface="+mj-cs"/>
              </a:rPr>
              <a:t> (études de poste, appuis spécifiques, auxiliaires professionnels, tutorat, etc.),</a:t>
            </a:r>
          </a:p>
          <a:p>
            <a:pPr marL="179388" indent="-179388" algn="just">
              <a:spcAft>
                <a:spcPts val="661"/>
              </a:spcAft>
              <a:buFont typeface="Arial" panose="020B0604020202020204" pitchFamily="34" charset="0"/>
              <a:buChar char="•"/>
            </a:pPr>
            <a:r>
              <a:rPr lang="fr-FR" sz="1250" dirty="0">
                <a:solidFill>
                  <a:schemeClr val="accent1"/>
                </a:solidFill>
                <a:latin typeface="+mj-lt"/>
                <a:ea typeface="+mj-ea"/>
                <a:cs typeface="+mj-cs"/>
              </a:rPr>
              <a:t>A </a:t>
            </a:r>
            <a:r>
              <a:rPr lang="fr-FR" sz="1250" b="1" dirty="0">
                <a:solidFill>
                  <a:schemeClr val="accent1"/>
                </a:solidFill>
                <a:latin typeface="+mj-lt"/>
                <a:ea typeface="+mj-ea"/>
                <a:cs typeface="+mj-cs"/>
              </a:rPr>
              <a:t>l’aménagement d’horaires ou du temps de travail </a:t>
            </a:r>
            <a:r>
              <a:rPr lang="fr-FR" sz="1250" dirty="0">
                <a:solidFill>
                  <a:schemeClr val="accent1"/>
                </a:solidFill>
                <a:latin typeface="+mj-lt"/>
                <a:ea typeface="+mj-ea"/>
                <a:cs typeface="+mj-cs"/>
              </a:rPr>
              <a:t>(temps partiel de droit…),</a:t>
            </a:r>
          </a:p>
          <a:p>
            <a:pPr marL="179388" indent="-179388" algn="just">
              <a:spcAft>
                <a:spcPts val="661"/>
              </a:spcAft>
              <a:buFont typeface="Arial" panose="020B0604020202020204" pitchFamily="34" charset="0"/>
              <a:buChar char="•"/>
            </a:pPr>
            <a:r>
              <a:rPr lang="fr-FR" sz="1250" dirty="0">
                <a:solidFill>
                  <a:schemeClr val="accent1"/>
                </a:solidFill>
                <a:latin typeface="+mj-lt"/>
                <a:ea typeface="+mj-ea"/>
                <a:cs typeface="+mj-cs"/>
              </a:rPr>
              <a:t>A </a:t>
            </a:r>
            <a:r>
              <a:rPr lang="fr-FR" sz="1250" b="1" dirty="0">
                <a:solidFill>
                  <a:schemeClr val="accent1"/>
                </a:solidFill>
                <a:latin typeface="+mj-lt"/>
                <a:ea typeface="+mj-ea"/>
                <a:cs typeface="+mj-cs"/>
              </a:rPr>
              <a:t>un accès prioritaire </a:t>
            </a:r>
            <a:r>
              <a:rPr lang="fr-FR" sz="1250" dirty="0">
                <a:solidFill>
                  <a:schemeClr val="accent1"/>
                </a:solidFill>
                <a:latin typeface="+mj-lt"/>
                <a:ea typeface="+mj-ea"/>
                <a:cs typeface="+mj-cs"/>
              </a:rPr>
              <a:t>au regard de la titularisation, de la mutation, du détachement et de la mise à disposition,</a:t>
            </a:r>
          </a:p>
          <a:p>
            <a:pPr marL="179388" indent="-179388" algn="just">
              <a:spcAft>
                <a:spcPts val="661"/>
              </a:spcAft>
              <a:buFont typeface="Arial" panose="020B0604020202020204" pitchFamily="34" charset="0"/>
              <a:buChar char="•"/>
            </a:pPr>
            <a:r>
              <a:rPr lang="fr-FR" sz="1250" dirty="0">
                <a:solidFill>
                  <a:schemeClr val="accent1"/>
                </a:solidFill>
                <a:latin typeface="+mj-lt"/>
                <a:ea typeface="+mj-ea"/>
                <a:cs typeface="+mj-cs"/>
              </a:rPr>
              <a:t>Aux </a:t>
            </a:r>
            <a:r>
              <a:rPr lang="fr-FR" sz="1250" b="1" dirty="0">
                <a:solidFill>
                  <a:schemeClr val="accent1"/>
                </a:solidFill>
                <a:latin typeface="+mj-lt"/>
                <a:ea typeface="+mj-ea"/>
                <a:cs typeface="+mj-cs"/>
              </a:rPr>
              <a:t>conditions de  départ en retraite anticipé</a:t>
            </a:r>
            <a:r>
              <a:rPr lang="fr-FR" sz="1250" dirty="0">
                <a:solidFill>
                  <a:schemeClr val="accent1"/>
                </a:solidFill>
                <a:latin typeface="+mj-lt"/>
                <a:ea typeface="+mj-ea"/>
                <a:cs typeface="+mj-cs"/>
              </a:rPr>
              <a:t>,</a:t>
            </a:r>
          </a:p>
          <a:p>
            <a:pPr marL="179388" indent="-179388" algn="just">
              <a:buFont typeface="Arial" panose="020B0604020202020204" pitchFamily="34" charset="0"/>
              <a:buChar char="•"/>
            </a:pPr>
            <a:r>
              <a:rPr lang="fr-FR" sz="1250" dirty="0">
                <a:solidFill>
                  <a:schemeClr val="accent1"/>
                </a:solidFill>
                <a:latin typeface="+mj-lt"/>
                <a:ea typeface="+mj-ea"/>
                <a:cs typeface="+mj-cs"/>
              </a:rPr>
              <a:t>Au </a:t>
            </a:r>
            <a:r>
              <a:rPr lang="fr-FR" sz="1250" b="1" dirty="0">
                <a:solidFill>
                  <a:schemeClr val="accent1"/>
                </a:solidFill>
                <a:latin typeface="+mj-lt"/>
                <a:ea typeface="+mj-ea"/>
                <a:cs typeface="+mj-cs"/>
              </a:rPr>
              <a:t>suivi médical renforcé </a:t>
            </a:r>
            <a:r>
              <a:rPr lang="fr-FR" sz="1250" dirty="0">
                <a:solidFill>
                  <a:schemeClr val="accent1"/>
                </a:solidFill>
                <a:latin typeface="+mj-lt"/>
                <a:ea typeface="+mj-ea"/>
                <a:cs typeface="+mj-cs"/>
              </a:rPr>
              <a:t>par la médecine de prévention.</a:t>
            </a:r>
          </a:p>
        </p:txBody>
      </p:sp>
      <p:pic>
        <p:nvPicPr>
          <p:cNvPr id="9" name="Image 8">
            <a:extLst>
              <a:ext uri="{FF2B5EF4-FFF2-40B4-BE49-F238E27FC236}">
                <a16:creationId xmlns:a16="http://schemas.microsoft.com/office/drawing/2014/main" id="{4164F93F-89F0-6AED-1159-4F91C2C3195E}"/>
              </a:ext>
            </a:extLst>
          </p:cNvPr>
          <p:cNvPicPr>
            <a:picLocks noChangeAspect="1"/>
          </p:cNvPicPr>
          <p:nvPr/>
        </p:nvPicPr>
        <p:blipFill>
          <a:blip r:embed="rId4"/>
          <a:stretch>
            <a:fillRect/>
          </a:stretch>
        </p:blipFill>
        <p:spPr>
          <a:xfrm>
            <a:off x="214710" y="415307"/>
            <a:ext cx="638826" cy="638826"/>
          </a:xfrm>
          <a:prstGeom prst="rect">
            <a:avLst/>
          </a:prstGeom>
        </p:spPr>
      </p:pic>
      <p:pic>
        <p:nvPicPr>
          <p:cNvPr id="15" name="Image 14">
            <a:extLst>
              <a:ext uri="{FF2B5EF4-FFF2-40B4-BE49-F238E27FC236}">
                <a16:creationId xmlns:a16="http://schemas.microsoft.com/office/drawing/2014/main" id="{7094835A-6984-BD5B-EE33-63ECE131A5AE}"/>
              </a:ext>
            </a:extLst>
          </p:cNvPr>
          <p:cNvPicPr>
            <a:picLocks noChangeAspect="1"/>
          </p:cNvPicPr>
          <p:nvPr/>
        </p:nvPicPr>
        <p:blipFill>
          <a:blip r:embed="rId5"/>
          <a:stretch>
            <a:fillRect/>
          </a:stretch>
        </p:blipFill>
        <p:spPr>
          <a:xfrm>
            <a:off x="3793342" y="1097761"/>
            <a:ext cx="729296" cy="729296"/>
          </a:xfrm>
          <a:prstGeom prst="rect">
            <a:avLst/>
          </a:prstGeom>
        </p:spPr>
      </p:pic>
    </p:spTree>
    <p:extLst>
      <p:ext uri="{BB962C8B-B14F-4D97-AF65-F5344CB8AC3E}">
        <p14:creationId xmlns:p14="http://schemas.microsoft.com/office/powerpoint/2010/main" val="2645615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3">
            <a:extLst>
              <a:ext uri="{FF2B5EF4-FFF2-40B4-BE49-F238E27FC236}">
                <a16:creationId xmlns:a16="http://schemas.microsoft.com/office/drawing/2014/main" id="{71DE9518-D6D8-4F51-A6EE-8C3D33FE5B6F}"/>
              </a:ext>
            </a:extLst>
          </p:cNvPr>
          <p:cNvSpPr txBox="1">
            <a:spLocks/>
          </p:cNvSpPr>
          <p:nvPr/>
        </p:nvSpPr>
        <p:spPr>
          <a:xfrm>
            <a:off x="715405" y="5791155"/>
            <a:ext cx="2592631" cy="482114"/>
          </a:xfrm>
          <a:prstGeom prst="rect">
            <a:avLst/>
          </a:prstGeom>
        </p:spPr>
        <p:txBody>
          <a:bodyPr rtlCol="0">
            <a:normAutofit fontScale="97500"/>
          </a:bodyPr>
          <a:lstStyle>
            <a:lvl1pPr algn="l" defTabSz="914400" rtl="0" eaLnBrk="1" latinLnBrk="0" hangingPunct="1">
              <a:lnSpc>
                <a:spcPct val="90000"/>
              </a:lnSpc>
              <a:spcBef>
                <a:spcPct val="0"/>
              </a:spcBef>
              <a:buNone/>
              <a:defRPr lang="en-IN" sz="3500" b="1" kern="1200">
                <a:solidFill>
                  <a:schemeClr val="accent1"/>
                </a:solidFill>
                <a:latin typeface="+mj-lt"/>
                <a:ea typeface="+mj-ea"/>
                <a:cs typeface="+mj-cs"/>
              </a:defRPr>
            </a:lvl1pPr>
          </a:lstStyle>
          <a:p>
            <a:r>
              <a:rPr lang="fr-FR" sz="1800" dirty="0">
                <a:solidFill>
                  <a:srgbClr val="2B3583"/>
                </a:solidFill>
              </a:rPr>
              <a:t>Dans quel but ?</a:t>
            </a:r>
          </a:p>
        </p:txBody>
      </p:sp>
      <p:sp>
        <p:nvSpPr>
          <p:cNvPr id="3" name="Titre 3">
            <a:extLst>
              <a:ext uri="{FF2B5EF4-FFF2-40B4-BE49-F238E27FC236}">
                <a16:creationId xmlns:a16="http://schemas.microsoft.com/office/drawing/2014/main" id="{FAEDCEDF-B245-FBB5-C98D-1D9250F1DF0C}"/>
              </a:ext>
            </a:extLst>
          </p:cNvPr>
          <p:cNvSpPr txBox="1">
            <a:spLocks/>
          </p:cNvSpPr>
          <p:nvPr/>
        </p:nvSpPr>
        <p:spPr>
          <a:xfrm>
            <a:off x="725276" y="286755"/>
            <a:ext cx="3291793" cy="430133"/>
          </a:xfrm>
          <a:prstGeom prst="rect">
            <a:avLst/>
          </a:prstGeom>
        </p:spPr>
        <p:txBody>
          <a:bodyPr rtlCol="0">
            <a:normAutofit fontScale="97500"/>
          </a:bodyPr>
          <a:lstStyle>
            <a:lvl1pPr algn="l" defTabSz="914400" rtl="0" eaLnBrk="1" latinLnBrk="0" hangingPunct="1">
              <a:lnSpc>
                <a:spcPct val="90000"/>
              </a:lnSpc>
              <a:spcBef>
                <a:spcPct val="0"/>
              </a:spcBef>
              <a:buNone/>
              <a:defRPr lang="en-IN" sz="3500" b="1" kern="1200">
                <a:solidFill>
                  <a:schemeClr val="accent1"/>
                </a:solidFill>
                <a:latin typeface="+mj-lt"/>
                <a:ea typeface="+mj-ea"/>
                <a:cs typeface="+mj-cs"/>
              </a:defRPr>
            </a:lvl1pPr>
          </a:lstStyle>
          <a:p>
            <a:r>
              <a:rPr lang="fr-FR" sz="1800" dirty="0">
                <a:solidFill>
                  <a:srgbClr val="2B3583"/>
                </a:solidFill>
              </a:rPr>
              <a:t>C’est quoi ?</a:t>
            </a:r>
          </a:p>
        </p:txBody>
      </p:sp>
      <p:sp>
        <p:nvSpPr>
          <p:cNvPr id="4" name="Titre 3">
            <a:extLst>
              <a:ext uri="{FF2B5EF4-FFF2-40B4-BE49-F238E27FC236}">
                <a16:creationId xmlns:a16="http://schemas.microsoft.com/office/drawing/2014/main" id="{4D872DAB-3B09-3043-E8B6-ECD0B7C953AF}"/>
              </a:ext>
            </a:extLst>
          </p:cNvPr>
          <p:cNvSpPr txBox="1">
            <a:spLocks/>
          </p:cNvSpPr>
          <p:nvPr/>
        </p:nvSpPr>
        <p:spPr>
          <a:xfrm>
            <a:off x="247540" y="707628"/>
            <a:ext cx="3118866" cy="1356323"/>
          </a:xfrm>
          <a:prstGeom prst="rect">
            <a:avLst/>
          </a:prstGeom>
        </p:spPr>
        <p:txBody>
          <a:bodyPr rtlCol="0">
            <a:normAutofit/>
          </a:bodyPr>
          <a:lstStyle>
            <a:lvl1pPr algn="l" defTabSz="914400" rtl="0" eaLnBrk="1" latinLnBrk="0" hangingPunct="1">
              <a:lnSpc>
                <a:spcPct val="90000"/>
              </a:lnSpc>
              <a:spcBef>
                <a:spcPct val="0"/>
              </a:spcBef>
              <a:buNone/>
              <a:defRPr lang="en-IN" sz="3500" b="1" kern="1200">
                <a:solidFill>
                  <a:schemeClr val="accent1"/>
                </a:solidFill>
                <a:latin typeface="+mj-lt"/>
                <a:ea typeface="+mj-ea"/>
                <a:cs typeface="+mj-cs"/>
              </a:defRPr>
            </a:lvl1pPr>
          </a:lstStyle>
          <a:p>
            <a:pPr algn="just">
              <a:spcAft>
                <a:spcPts val="600"/>
              </a:spcAft>
            </a:pPr>
            <a:r>
              <a:rPr lang="fr-FR" sz="1120" dirty="0"/>
              <a:t>Il s’agit d’une décision administrative qui accorde aux personnes en situation de handicap une reconnaissance leur permettant de bénéficier d’aides spécifiques.</a:t>
            </a:r>
          </a:p>
          <a:p>
            <a:pPr algn="just">
              <a:lnSpc>
                <a:spcPct val="100000"/>
              </a:lnSpc>
            </a:pPr>
            <a:r>
              <a:rPr lang="fr-FR" sz="1120" b="0" dirty="0"/>
              <a:t>Elle est accordée par la Maison Départementale de l’Autonomie (MDA) pour une durée limitée ou non selon le handicap de l’agent.</a:t>
            </a:r>
          </a:p>
        </p:txBody>
      </p:sp>
      <p:sp>
        <p:nvSpPr>
          <p:cNvPr id="5" name="Titre 3">
            <a:extLst>
              <a:ext uri="{FF2B5EF4-FFF2-40B4-BE49-F238E27FC236}">
                <a16:creationId xmlns:a16="http://schemas.microsoft.com/office/drawing/2014/main" id="{9D35E3A8-0136-EC23-67DF-33F508656CE7}"/>
              </a:ext>
            </a:extLst>
          </p:cNvPr>
          <p:cNvSpPr txBox="1">
            <a:spLocks/>
          </p:cNvSpPr>
          <p:nvPr/>
        </p:nvSpPr>
        <p:spPr>
          <a:xfrm>
            <a:off x="707068" y="2292722"/>
            <a:ext cx="3187855" cy="622286"/>
          </a:xfrm>
          <a:prstGeom prst="rect">
            <a:avLst/>
          </a:prstGeom>
        </p:spPr>
        <p:txBody>
          <a:bodyPr rtlCol="0">
            <a:normAutofit fontScale="97500"/>
          </a:bodyPr>
          <a:lstStyle>
            <a:lvl1pPr algn="l" defTabSz="914400" rtl="0" eaLnBrk="1" latinLnBrk="0" hangingPunct="1">
              <a:lnSpc>
                <a:spcPct val="90000"/>
              </a:lnSpc>
              <a:spcBef>
                <a:spcPct val="0"/>
              </a:spcBef>
              <a:buNone/>
              <a:defRPr lang="en-IN" sz="3500" b="1" kern="1200">
                <a:solidFill>
                  <a:schemeClr val="accent1"/>
                </a:solidFill>
                <a:latin typeface="+mj-lt"/>
                <a:ea typeface="+mj-ea"/>
                <a:cs typeface="+mj-cs"/>
              </a:defRPr>
            </a:lvl1pPr>
          </a:lstStyle>
          <a:p>
            <a:r>
              <a:rPr lang="fr-FR" sz="1800" dirty="0">
                <a:solidFill>
                  <a:srgbClr val="2B3583"/>
                </a:solidFill>
              </a:rPr>
              <a:t>Qui peut être concerné ?</a:t>
            </a:r>
          </a:p>
        </p:txBody>
      </p:sp>
      <p:sp>
        <p:nvSpPr>
          <p:cNvPr id="6" name="Titre 3">
            <a:extLst>
              <a:ext uri="{FF2B5EF4-FFF2-40B4-BE49-F238E27FC236}">
                <a16:creationId xmlns:a16="http://schemas.microsoft.com/office/drawing/2014/main" id="{4FDFE1DC-F30F-1C8F-12C2-3371726B7306}"/>
              </a:ext>
            </a:extLst>
          </p:cNvPr>
          <p:cNvSpPr txBox="1">
            <a:spLocks/>
          </p:cNvSpPr>
          <p:nvPr/>
        </p:nvSpPr>
        <p:spPr>
          <a:xfrm>
            <a:off x="178550" y="2675379"/>
            <a:ext cx="3187856" cy="2582244"/>
          </a:xfrm>
          <a:prstGeom prst="rect">
            <a:avLst/>
          </a:prstGeom>
        </p:spPr>
        <p:txBody>
          <a:bodyPr rtlCol="0">
            <a:noAutofit/>
          </a:bodyPr>
          <a:lstStyle>
            <a:lvl1pPr algn="l" defTabSz="914400" rtl="0" eaLnBrk="1" latinLnBrk="0" hangingPunct="1">
              <a:lnSpc>
                <a:spcPct val="90000"/>
              </a:lnSpc>
              <a:spcBef>
                <a:spcPct val="0"/>
              </a:spcBef>
              <a:buNone/>
              <a:defRPr lang="en-IN" sz="3500" b="1" kern="1200">
                <a:solidFill>
                  <a:schemeClr val="accent1"/>
                </a:solidFill>
                <a:latin typeface="+mj-lt"/>
                <a:ea typeface="+mj-ea"/>
                <a:cs typeface="+mj-cs"/>
              </a:defRPr>
            </a:lvl1pPr>
          </a:lstStyle>
          <a:p>
            <a:pPr algn="just">
              <a:lnSpc>
                <a:spcPct val="110000"/>
              </a:lnSpc>
              <a:spcAft>
                <a:spcPts val="200"/>
              </a:spcAft>
            </a:pPr>
            <a:r>
              <a:rPr lang="fr-FR" sz="1120" b="0" spc="-20" dirty="0"/>
              <a:t>Toute personne présentant un handicap visible ou invisible, temporaire ou pérenne, peut être concernée, dès lors que les possibilités d’obtenir ou de conserver un emploi par suite de l’altération d’une ou plusieurs fonctions pouvant correspondre à :</a:t>
            </a:r>
          </a:p>
          <a:p>
            <a:pPr marL="197739" indent="-197739" algn="just">
              <a:lnSpc>
                <a:spcPct val="110000"/>
              </a:lnSpc>
              <a:spcAft>
                <a:spcPts val="200"/>
              </a:spcAft>
              <a:buFont typeface="Arial" panose="020B0604020202020204" pitchFamily="34" charset="0"/>
              <a:buChar char="•"/>
            </a:pPr>
            <a:r>
              <a:rPr lang="fr-FR" sz="1120" b="0" dirty="0"/>
              <a:t>Un handicap moteur</a:t>
            </a:r>
          </a:p>
          <a:p>
            <a:pPr marL="197739" indent="-197739" algn="just">
              <a:lnSpc>
                <a:spcPct val="110000"/>
              </a:lnSpc>
              <a:spcAft>
                <a:spcPts val="200"/>
              </a:spcAft>
              <a:buFont typeface="Arial" panose="020B0604020202020204" pitchFamily="34" charset="0"/>
              <a:buChar char="•"/>
            </a:pPr>
            <a:r>
              <a:rPr lang="fr-FR" sz="1120" b="0" dirty="0"/>
              <a:t>Une maladie invalidante (diabète, cancer, allergies à certains produits…)</a:t>
            </a:r>
          </a:p>
          <a:p>
            <a:pPr marL="197739" indent="-197739" algn="just">
              <a:lnSpc>
                <a:spcPct val="110000"/>
              </a:lnSpc>
              <a:spcAft>
                <a:spcPts val="200"/>
              </a:spcAft>
              <a:buFont typeface="Arial" panose="020B0604020202020204" pitchFamily="34" charset="0"/>
              <a:buChar char="•"/>
            </a:pPr>
            <a:r>
              <a:rPr lang="fr-FR" sz="1120" b="0" dirty="0"/>
              <a:t>Un handicap sensoriel (déficience auditive, déficience visuelle..)</a:t>
            </a:r>
          </a:p>
          <a:p>
            <a:pPr marL="197739" indent="-197739" algn="just">
              <a:lnSpc>
                <a:spcPct val="110000"/>
              </a:lnSpc>
              <a:spcAft>
                <a:spcPts val="200"/>
              </a:spcAft>
              <a:buFont typeface="Arial" panose="020B0604020202020204" pitchFamily="34" charset="0"/>
              <a:buChar char="•"/>
            </a:pPr>
            <a:r>
              <a:rPr lang="fr-FR" sz="1120" b="0" dirty="0"/>
              <a:t>Un handicap psychique (dépression, troubles bipolaires…)</a:t>
            </a:r>
          </a:p>
          <a:p>
            <a:pPr marL="197739" indent="-197739" algn="just">
              <a:lnSpc>
                <a:spcPct val="110000"/>
              </a:lnSpc>
              <a:spcAft>
                <a:spcPts val="200"/>
              </a:spcAft>
              <a:buFont typeface="Arial" panose="020B0604020202020204" pitchFamily="34" charset="0"/>
              <a:buChar char="•"/>
            </a:pPr>
            <a:r>
              <a:rPr lang="fr-FR" sz="1120" b="0" dirty="0"/>
              <a:t>Un handicap cognitif (dyslexie, dysphasie, dyspraxie…), etc.</a:t>
            </a:r>
          </a:p>
        </p:txBody>
      </p:sp>
      <p:sp>
        <p:nvSpPr>
          <p:cNvPr id="7" name="Rectangle : coins arrondis 6">
            <a:extLst>
              <a:ext uri="{FF2B5EF4-FFF2-40B4-BE49-F238E27FC236}">
                <a16:creationId xmlns:a16="http://schemas.microsoft.com/office/drawing/2014/main" id="{E5FF57DC-3266-3E71-E05A-371B7FE0ECB4}"/>
              </a:ext>
            </a:extLst>
          </p:cNvPr>
          <p:cNvSpPr/>
          <p:nvPr/>
        </p:nvSpPr>
        <p:spPr>
          <a:xfrm>
            <a:off x="205099" y="6232367"/>
            <a:ext cx="3084494" cy="974371"/>
          </a:xfrm>
          <a:prstGeom prst="roundRect">
            <a:avLst>
              <a:gd name="adj" fmla="val 0"/>
            </a:avLst>
          </a:prstGeom>
          <a:solidFill>
            <a:srgbClr val="AA3264"/>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fr-FR" sz="1200" b="1" dirty="0">
                <a:solidFill>
                  <a:schemeClr val="bg1"/>
                </a:solidFill>
                <a:latin typeface="+mj-lt"/>
                <a:ea typeface="+mj-ea"/>
                <a:cs typeface="+mj-cs"/>
              </a:rPr>
              <a:t>La RQTH est un outil pour conserver son emploi ou en trouver un nouveau, compatible avec votre situation de santé, en vue de sécuriser votre situation professionnelle.</a:t>
            </a:r>
          </a:p>
        </p:txBody>
      </p:sp>
      <p:sp>
        <p:nvSpPr>
          <p:cNvPr id="8" name="Titre 3">
            <a:extLst>
              <a:ext uri="{FF2B5EF4-FFF2-40B4-BE49-F238E27FC236}">
                <a16:creationId xmlns:a16="http://schemas.microsoft.com/office/drawing/2014/main" id="{8936EB84-2A0C-4946-8912-417F8E51C5D1}"/>
              </a:ext>
            </a:extLst>
          </p:cNvPr>
          <p:cNvSpPr txBox="1">
            <a:spLocks/>
          </p:cNvSpPr>
          <p:nvPr/>
        </p:nvSpPr>
        <p:spPr>
          <a:xfrm>
            <a:off x="7972846" y="215268"/>
            <a:ext cx="2369162" cy="869945"/>
          </a:xfrm>
          <a:prstGeom prst="rect">
            <a:avLst/>
          </a:prstGeom>
        </p:spPr>
        <p:txBody>
          <a:bodyPr rtlCol="0">
            <a:normAutofit fontScale="97500"/>
          </a:bodyPr>
          <a:lstStyle>
            <a:lvl1pPr algn="l" defTabSz="914400" rtl="0" eaLnBrk="1" latinLnBrk="0" hangingPunct="1">
              <a:lnSpc>
                <a:spcPct val="90000"/>
              </a:lnSpc>
              <a:spcBef>
                <a:spcPct val="0"/>
              </a:spcBef>
              <a:buNone/>
              <a:defRPr lang="en-IN" sz="3500" b="1" kern="1200">
                <a:solidFill>
                  <a:schemeClr val="accent1"/>
                </a:solidFill>
                <a:latin typeface="+mj-lt"/>
                <a:ea typeface="+mj-ea"/>
                <a:cs typeface="+mj-cs"/>
              </a:defRPr>
            </a:lvl1pPr>
          </a:lstStyle>
          <a:p>
            <a:r>
              <a:rPr lang="fr-FR" sz="1800" dirty="0">
                <a:solidFill>
                  <a:srgbClr val="2B3583"/>
                </a:solidFill>
              </a:rPr>
              <a:t>Pourquoi communiquer sa RQTH à son employeur ?</a:t>
            </a:r>
          </a:p>
        </p:txBody>
      </p:sp>
      <p:sp>
        <p:nvSpPr>
          <p:cNvPr id="9" name="Rectangle : coins arrondis 8">
            <a:extLst>
              <a:ext uri="{FF2B5EF4-FFF2-40B4-BE49-F238E27FC236}">
                <a16:creationId xmlns:a16="http://schemas.microsoft.com/office/drawing/2014/main" id="{98262C90-89A4-778D-E9DD-C0E6ACD785D9}"/>
              </a:ext>
            </a:extLst>
          </p:cNvPr>
          <p:cNvSpPr/>
          <p:nvPr/>
        </p:nvSpPr>
        <p:spPr>
          <a:xfrm>
            <a:off x="7445296" y="1085213"/>
            <a:ext cx="3019818" cy="5939447"/>
          </a:xfrm>
          <a:prstGeom prst="roundRect">
            <a:avLst/>
          </a:prstGeom>
          <a:ln w="38100">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fr-FR" sz="1450" dirty="0">
                <a:solidFill>
                  <a:schemeClr val="accent1"/>
                </a:solidFill>
                <a:latin typeface="+mj-lt"/>
                <a:ea typeface="+mj-ea"/>
                <a:cs typeface="+mj-cs"/>
              </a:rPr>
              <a:t>Signaler ses difficultés et se déclarer en situation de handicap auprès de son employeur, c’est permettre que son handicap soit mieux pris en compte et c’est veiller à préserver ses compétences et ses capacités.</a:t>
            </a:r>
          </a:p>
          <a:p>
            <a:pPr algn="just"/>
            <a:endParaRPr lang="fr-FR" sz="1450" dirty="0">
              <a:solidFill>
                <a:schemeClr val="accent1"/>
              </a:solidFill>
              <a:latin typeface="+mj-lt"/>
              <a:ea typeface="+mj-ea"/>
              <a:cs typeface="+mj-cs"/>
            </a:endParaRPr>
          </a:p>
          <a:p>
            <a:pPr algn="just"/>
            <a:endParaRPr lang="fr-FR" sz="1450" dirty="0">
              <a:solidFill>
                <a:schemeClr val="accent1"/>
              </a:solidFill>
              <a:latin typeface="+mj-lt"/>
              <a:ea typeface="+mj-ea"/>
              <a:cs typeface="+mj-cs"/>
            </a:endParaRPr>
          </a:p>
          <a:p>
            <a:pPr algn="just"/>
            <a:endParaRPr lang="fr-FR" sz="1450" dirty="0">
              <a:solidFill>
                <a:schemeClr val="accent1"/>
              </a:solidFill>
              <a:latin typeface="+mj-lt"/>
              <a:ea typeface="+mj-ea"/>
              <a:cs typeface="+mj-cs"/>
            </a:endParaRPr>
          </a:p>
          <a:p>
            <a:pPr algn="just"/>
            <a:endParaRPr lang="fr-FR" sz="1450" dirty="0">
              <a:solidFill>
                <a:schemeClr val="accent1"/>
              </a:solidFill>
              <a:latin typeface="+mj-lt"/>
              <a:ea typeface="+mj-ea"/>
              <a:cs typeface="+mj-cs"/>
            </a:endParaRPr>
          </a:p>
          <a:p>
            <a:pPr algn="just"/>
            <a:endParaRPr lang="fr-FR" sz="1450" dirty="0">
              <a:solidFill>
                <a:schemeClr val="accent1"/>
              </a:solidFill>
              <a:latin typeface="+mj-lt"/>
              <a:ea typeface="+mj-ea"/>
              <a:cs typeface="+mj-cs"/>
            </a:endParaRPr>
          </a:p>
          <a:p>
            <a:pPr algn="just"/>
            <a:endParaRPr lang="fr-FR" sz="1450" dirty="0">
              <a:solidFill>
                <a:schemeClr val="accent1"/>
              </a:solidFill>
              <a:latin typeface="+mj-lt"/>
              <a:ea typeface="+mj-ea"/>
              <a:cs typeface="+mj-cs"/>
            </a:endParaRPr>
          </a:p>
          <a:p>
            <a:pPr algn="just"/>
            <a:endParaRPr lang="fr-FR" sz="1450" dirty="0">
              <a:solidFill>
                <a:schemeClr val="accent1"/>
              </a:solidFill>
              <a:latin typeface="+mj-lt"/>
              <a:ea typeface="+mj-ea"/>
              <a:cs typeface="+mj-cs"/>
            </a:endParaRPr>
          </a:p>
          <a:p>
            <a:pPr algn="just"/>
            <a:endParaRPr lang="fr-FR" sz="1450" dirty="0">
              <a:solidFill>
                <a:schemeClr val="accent1"/>
              </a:solidFill>
              <a:latin typeface="+mj-lt"/>
              <a:ea typeface="+mj-ea"/>
              <a:cs typeface="+mj-cs"/>
            </a:endParaRPr>
          </a:p>
          <a:p>
            <a:pPr algn="just"/>
            <a:endParaRPr lang="fr-FR" sz="1450" dirty="0">
              <a:solidFill>
                <a:schemeClr val="accent1"/>
              </a:solidFill>
              <a:latin typeface="+mj-lt"/>
              <a:ea typeface="+mj-ea"/>
              <a:cs typeface="+mj-cs"/>
            </a:endParaRPr>
          </a:p>
          <a:p>
            <a:pPr algn="just"/>
            <a:endParaRPr lang="fr-FR" sz="1450" dirty="0">
              <a:solidFill>
                <a:schemeClr val="accent1"/>
              </a:solidFill>
              <a:latin typeface="+mj-lt"/>
              <a:ea typeface="+mj-ea"/>
              <a:cs typeface="+mj-cs"/>
            </a:endParaRPr>
          </a:p>
          <a:p>
            <a:pPr algn="just"/>
            <a:endParaRPr lang="fr-FR" sz="1450" dirty="0">
              <a:solidFill>
                <a:schemeClr val="accent1"/>
              </a:solidFill>
              <a:latin typeface="+mj-lt"/>
              <a:ea typeface="+mj-ea"/>
              <a:cs typeface="+mj-cs"/>
            </a:endParaRPr>
          </a:p>
          <a:p>
            <a:pPr algn="just"/>
            <a:endParaRPr lang="fr-FR" sz="1450" dirty="0">
              <a:solidFill>
                <a:schemeClr val="accent1"/>
              </a:solidFill>
              <a:latin typeface="+mj-lt"/>
              <a:ea typeface="+mj-ea"/>
              <a:cs typeface="+mj-cs"/>
            </a:endParaRPr>
          </a:p>
          <a:p>
            <a:pPr algn="just"/>
            <a:r>
              <a:rPr lang="fr-FR" sz="1450" b="1" dirty="0">
                <a:solidFill>
                  <a:schemeClr val="accent1"/>
                </a:solidFill>
                <a:latin typeface="+mj-lt"/>
                <a:ea typeface="+mj-ea"/>
                <a:cs typeface="+mj-cs"/>
              </a:rPr>
              <a:t>Ne pas déclarer son handicap, c’est prendre le risque que les conditions de travail se dégradent et que l’état de santé s’aggrave.</a:t>
            </a:r>
          </a:p>
        </p:txBody>
      </p:sp>
      <p:sp>
        <p:nvSpPr>
          <p:cNvPr id="10" name="Titre 3">
            <a:extLst>
              <a:ext uri="{FF2B5EF4-FFF2-40B4-BE49-F238E27FC236}">
                <a16:creationId xmlns:a16="http://schemas.microsoft.com/office/drawing/2014/main" id="{9187F047-B73E-EC42-C63D-A8B2C2E3865E}"/>
              </a:ext>
            </a:extLst>
          </p:cNvPr>
          <p:cNvSpPr txBox="1">
            <a:spLocks/>
          </p:cNvSpPr>
          <p:nvPr/>
        </p:nvSpPr>
        <p:spPr>
          <a:xfrm>
            <a:off x="4111757" y="338712"/>
            <a:ext cx="3115126" cy="340119"/>
          </a:xfrm>
          <a:prstGeom prst="rect">
            <a:avLst/>
          </a:prstGeom>
        </p:spPr>
        <p:txBody>
          <a:bodyPr rtlCol="0">
            <a:noAutofit/>
          </a:bodyPr>
          <a:lstStyle>
            <a:lvl1pPr algn="l" defTabSz="914400" rtl="0" eaLnBrk="1" latinLnBrk="0" hangingPunct="1">
              <a:lnSpc>
                <a:spcPct val="90000"/>
              </a:lnSpc>
              <a:spcBef>
                <a:spcPct val="0"/>
              </a:spcBef>
              <a:buNone/>
              <a:defRPr lang="en-IN" sz="3500" b="1" kern="1200">
                <a:solidFill>
                  <a:schemeClr val="accent1"/>
                </a:solidFill>
                <a:latin typeface="+mj-lt"/>
                <a:ea typeface="+mj-ea"/>
                <a:cs typeface="+mj-cs"/>
              </a:defRPr>
            </a:lvl1pPr>
          </a:lstStyle>
          <a:p>
            <a:pPr algn="ctr"/>
            <a:r>
              <a:rPr lang="fr-FR" sz="1800" dirty="0">
                <a:solidFill>
                  <a:srgbClr val="2B3583"/>
                </a:solidFill>
              </a:rPr>
              <a:t>Comment solliciter la RQTH ?</a:t>
            </a:r>
          </a:p>
        </p:txBody>
      </p:sp>
      <p:sp>
        <p:nvSpPr>
          <p:cNvPr id="11" name="Rectangle : coins arrondis 10">
            <a:extLst>
              <a:ext uri="{FF2B5EF4-FFF2-40B4-BE49-F238E27FC236}">
                <a16:creationId xmlns:a16="http://schemas.microsoft.com/office/drawing/2014/main" id="{F064EC91-DE31-BE96-537F-C6BC28C8EA04}"/>
              </a:ext>
            </a:extLst>
          </p:cNvPr>
          <p:cNvSpPr/>
          <p:nvPr/>
        </p:nvSpPr>
        <p:spPr>
          <a:xfrm>
            <a:off x="3902527" y="1338641"/>
            <a:ext cx="2938448" cy="1652209"/>
          </a:xfrm>
          <a:prstGeom prst="roundRect">
            <a:avLst>
              <a:gd name="adj" fmla="val 1371"/>
            </a:avLst>
          </a:prstGeom>
          <a:ln w="38100">
            <a:solidFill>
              <a:srgbClr val="AA3264"/>
            </a:solidFill>
          </a:ln>
        </p:spPr>
        <p:style>
          <a:lnRef idx="2">
            <a:schemeClr val="accent6"/>
          </a:lnRef>
          <a:fillRef idx="1">
            <a:schemeClr val="lt1"/>
          </a:fillRef>
          <a:effectRef idx="0">
            <a:schemeClr val="accent6"/>
          </a:effectRef>
          <a:fontRef idx="minor">
            <a:schemeClr val="dk1"/>
          </a:fontRef>
        </p:style>
        <p:txBody>
          <a:bodyPr rtlCol="0" anchor="ctr"/>
          <a:lstStyle/>
          <a:p>
            <a:pPr marL="188989" indent="-188989">
              <a:buFont typeface="Arial" panose="020B0604020202020204" pitchFamily="34" charset="0"/>
              <a:buChar char="•"/>
            </a:pPr>
            <a:r>
              <a:rPr lang="fr-FR" sz="1200" b="1" dirty="0">
                <a:solidFill>
                  <a:schemeClr val="accent1"/>
                </a:solidFill>
                <a:latin typeface="+mj-lt"/>
                <a:ea typeface="+mj-ea"/>
                <a:cs typeface="+mj-cs"/>
              </a:rPr>
              <a:t>Remplir le dossier en ligne après explications et après avoir créé un compte :</a:t>
            </a:r>
          </a:p>
          <a:p>
            <a:pPr marL="188989" indent="-188989">
              <a:buFontTx/>
              <a:buChar char="-"/>
            </a:pPr>
            <a:endParaRPr lang="fr-FR" sz="1323" b="1" dirty="0">
              <a:solidFill>
                <a:schemeClr val="accent1"/>
              </a:solidFill>
              <a:latin typeface="+mj-lt"/>
              <a:ea typeface="+mj-ea"/>
              <a:cs typeface="+mj-cs"/>
            </a:endParaRPr>
          </a:p>
          <a:p>
            <a:pPr algn="ctr"/>
            <a:r>
              <a:rPr lang="fr-FR" sz="1200" b="1" dirty="0">
                <a:solidFill>
                  <a:schemeClr val="accent1"/>
                </a:solidFill>
                <a:latin typeface="+mj-lt"/>
                <a:ea typeface="+mj-ea"/>
                <a:cs typeface="+mj-cs"/>
                <a:hlinkClick r:id="rId2"/>
              </a:rPr>
              <a:t>https://mdphenligne.cnsa.fr/mdph/56</a:t>
            </a:r>
            <a:endParaRPr lang="fr-FR" sz="1200" b="1" dirty="0">
              <a:solidFill>
                <a:schemeClr val="accent1"/>
              </a:solidFill>
              <a:latin typeface="+mj-lt"/>
              <a:ea typeface="+mj-ea"/>
              <a:cs typeface="+mj-cs"/>
            </a:endParaRPr>
          </a:p>
        </p:txBody>
      </p:sp>
      <p:sp>
        <p:nvSpPr>
          <p:cNvPr id="12" name="Rectangle : coins arrondis 11">
            <a:extLst>
              <a:ext uri="{FF2B5EF4-FFF2-40B4-BE49-F238E27FC236}">
                <a16:creationId xmlns:a16="http://schemas.microsoft.com/office/drawing/2014/main" id="{33B1A273-6850-4469-1558-EC402C695552}"/>
              </a:ext>
            </a:extLst>
          </p:cNvPr>
          <p:cNvSpPr/>
          <p:nvPr/>
        </p:nvSpPr>
        <p:spPr>
          <a:xfrm>
            <a:off x="3929077" y="3581722"/>
            <a:ext cx="2938448" cy="2204516"/>
          </a:xfrm>
          <a:prstGeom prst="roundRect">
            <a:avLst>
              <a:gd name="adj" fmla="val 0"/>
            </a:avLst>
          </a:prstGeom>
          <a:ln w="38100">
            <a:solidFill>
              <a:srgbClr val="8CAA28"/>
            </a:solidFill>
          </a:ln>
        </p:spPr>
        <p:style>
          <a:lnRef idx="2">
            <a:schemeClr val="accent6"/>
          </a:lnRef>
          <a:fillRef idx="1">
            <a:schemeClr val="lt1"/>
          </a:fillRef>
          <a:effectRef idx="0">
            <a:schemeClr val="accent6"/>
          </a:effectRef>
          <a:fontRef idx="minor">
            <a:schemeClr val="dk1"/>
          </a:fontRef>
        </p:style>
        <p:txBody>
          <a:bodyPr rtlCol="0" anchor="ctr"/>
          <a:lstStyle/>
          <a:p>
            <a:pPr marL="197739" indent="-104994" algn="just">
              <a:spcAft>
                <a:spcPts val="600"/>
              </a:spcAft>
            </a:pPr>
            <a:r>
              <a:rPr lang="fr-FR" sz="1200" b="1" dirty="0">
                <a:solidFill>
                  <a:schemeClr val="accent1"/>
                </a:solidFill>
                <a:latin typeface="+mj-lt"/>
                <a:ea typeface="+mj-ea"/>
                <a:cs typeface="+mj-cs"/>
              </a:rPr>
              <a:t>Joindre les pièces :</a:t>
            </a:r>
          </a:p>
          <a:p>
            <a:pPr marL="281735" indent="-188989" algn="just">
              <a:buFont typeface="Arial" panose="020B0604020202020204" pitchFamily="34" charset="0"/>
              <a:buChar char="•"/>
            </a:pPr>
            <a:r>
              <a:rPr lang="fr-FR" sz="1200" dirty="0">
                <a:solidFill>
                  <a:schemeClr val="accent1"/>
                </a:solidFill>
                <a:latin typeface="+mj-lt"/>
                <a:ea typeface="+mj-ea"/>
                <a:cs typeface="+mj-cs"/>
              </a:rPr>
              <a:t>Pièce d’identité</a:t>
            </a:r>
          </a:p>
          <a:p>
            <a:pPr marL="281735" indent="-188989" algn="just">
              <a:buFont typeface="Arial" panose="020B0604020202020204" pitchFamily="34" charset="0"/>
              <a:buChar char="•"/>
            </a:pPr>
            <a:r>
              <a:rPr lang="fr-FR" sz="1200" dirty="0">
                <a:solidFill>
                  <a:schemeClr val="accent1"/>
                </a:solidFill>
                <a:latin typeface="+mj-lt"/>
                <a:ea typeface="+mj-ea"/>
                <a:cs typeface="+mj-cs"/>
              </a:rPr>
              <a:t>Justificatif de domicile</a:t>
            </a:r>
          </a:p>
          <a:p>
            <a:pPr marL="281735" indent="-188989">
              <a:buFont typeface="Arial" panose="020B0604020202020204" pitchFamily="34" charset="0"/>
              <a:buChar char="•"/>
            </a:pPr>
            <a:r>
              <a:rPr lang="fr-FR" sz="1200" dirty="0">
                <a:solidFill>
                  <a:schemeClr val="accent1"/>
                </a:solidFill>
                <a:latin typeface="+mj-lt"/>
                <a:ea typeface="+mj-ea"/>
                <a:cs typeface="+mj-cs"/>
              </a:rPr>
              <a:t>Certificat médical (volet 1 du </a:t>
            </a:r>
            <a:r>
              <a:rPr lang="fr-FR" sz="1200" dirty="0" err="1">
                <a:solidFill>
                  <a:schemeClr val="accent1"/>
                </a:solidFill>
                <a:latin typeface="+mj-lt"/>
                <a:ea typeface="+mj-ea"/>
                <a:cs typeface="+mj-cs"/>
              </a:rPr>
              <a:t>cerfa</a:t>
            </a:r>
            <a:r>
              <a:rPr lang="fr-FR" sz="1200" dirty="0">
                <a:solidFill>
                  <a:schemeClr val="accent1"/>
                </a:solidFill>
                <a:latin typeface="+mj-lt"/>
                <a:ea typeface="+mj-ea"/>
                <a:cs typeface="+mj-cs"/>
              </a:rPr>
              <a:t> n°15695*01 ) en vigueur daté de moins de 12 mois</a:t>
            </a:r>
          </a:p>
          <a:p>
            <a:pPr marL="281735" indent="-188989">
              <a:buFont typeface="Arial" panose="020B0604020202020204" pitchFamily="34" charset="0"/>
              <a:buChar char="•"/>
            </a:pPr>
            <a:r>
              <a:rPr lang="fr-FR" sz="1200" dirty="0">
                <a:solidFill>
                  <a:schemeClr val="accent1"/>
                </a:solidFill>
                <a:latin typeface="+mj-lt"/>
                <a:ea typeface="+mj-ea"/>
                <a:cs typeface="+mj-cs"/>
              </a:rPr>
              <a:t>Bilan ophtalmologique/auditif le cas échéant (volet 2 du </a:t>
            </a:r>
            <a:r>
              <a:rPr lang="fr-FR" sz="1200" dirty="0" err="1">
                <a:solidFill>
                  <a:schemeClr val="accent1"/>
                </a:solidFill>
                <a:latin typeface="+mj-lt"/>
                <a:ea typeface="+mj-ea"/>
                <a:cs typeface="+mj-cs"/>
              </a:rPr>
              <a:t>cerfa</a:t>
            </a:r>
            <a:r>
              <a:rPr lang="fr-FR" sz="1200" dirty="0">
                <a:solidFill>
                  <a:schemeClr val="accent1"/>
                </a:solidFill>
                <a:latin typeface="+mj-lt"/>
                <a:ea typeface="+mj-ea"/>
                <a:cs typeface="+mj-cs"/>
              </a:rPr>
              <a:t> n°15695*01 )</a:t>
            </a:r>
          </a:p>
        </p:txBody>
      </p:sp>
      <p:sp>
        <p:nvSpPr>
          <p:cNvPr id="13" name="Rectangle : coins arrondis 12">
            <a:extLst>
              <a:ext uri="{FF2B5EF4-FFF2-40B4-BE49-F238E27FC236}">
                <a16:creationId xmlns:a16="http://schemas.microsoft.com/office/drawing/2014/main" id="{02040520-4F61-2FC9-3273-D85140C42D93}"/>
              </a:ext>
            </a:extLst>
          </p:cNvPr>
          <p:cNvSpPr/>
          <p:nvPr/>
        </p:nvSpPr>
        <p:spPr>
          <a:xfrm>
            <a:off x="3757704" y="912980"/>
            <a:ext cx="2161629" cy="493771"/>
          </a:xfrm>
          <a:prstGeom prst="roundRect">
            <a:avLst>
              <a:gd name="adj" fmla="val 0"/>
            </a:avLst>
          </a:prstGeom>
          <a:solidFill>
            <a:srgbClr val="AA3264"/>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fr-FR" sz="1433" b="1" dirty="0">
                <a:solidFill>
                  <a:schemeClr val="bg1"/>
                </a:solidFill>
                <a:latin typeface="+mj-lt"/>
                <a:ea typeface="+mj-ea"/>
                <a:cs typeface="+mj-cs"/>
              </a:rPr>
              <a:t>ETAPE 1</a:t>
            </a:r>
            <a:endParaRPr lang="fr-FR" sz="1433" dirty="0">
              <a:solidFill>
                <a:schemeClr val="bg1"/>
              </a:solidFill>
              <a:latin typeface="+mj-lt"/>
              <a:ea typeface="+mj-ea"/>
              <a:cs typeface="+mj-cs"/>
            </a:endParaRPr>
          </a:p>
        </p:txBody>
      </p:sp>
      <p:sp>
        <p:nvSpPr>
          <p:cNvPr id="16" name="Rectangle : coins arrondis 15">
            <a:extLst>
              <a:ext uri="{FF2B5EF4-FFF2-40B4-BE49-F238E27FC236}">
                <a16:creationId xmlns:a16="http://schemas.microsoft.com/office/drawing/2014/main" id="{1F1A546A-FE3A-D9F9-9224-15CA5619AD24}"/>
              </a:ext>
            </a:extLst>
          </p:cNvPr>
          <p:cNvSpPr/>
          <p:nvPr/>
        </p:nvSpPr>
        <p:spPr>
          <a:xfrm>
            <a:off x="3911635" y="6464436"/>
            <a:ext cx="2938448" cy="756527"/>
          </a:xfrm>
          <a:prstGeom prst="roundRect">
            <a:avLst>
              <a:gd name="adj" fmla="val 0"/>
            </a:avLst>
          </a:prstGeom>
          <a:ln w="38100">
            <a:solidFill>
              <a:srgbClr val="00AAD7"/>
            </a:solidFill>
          </a:ln>
        </p:spPr>
        <p:style>
          <a:lnRef idx="2">
            <a:schemeClr val="accent6"/>
          </a:lnRef>
          <a:fillRef idx="1">
            <a:schemeClr val="lt1"/>
          </a:fillRef>
          <a:effectRef idx="0">
            <a:schemeClr val="accent6"/>
          </a:effectRef>
          <a:fontRef idx="minor">
            <a:schemeClr val="dk1"/>
          </a:fontRef>
        </p:style>
        <p:txBody>
          <a:bodyPr rtlCol="0" anchor="ctr"/>
          <a:lstStyle/>
          <a:p>
            <a:pPr marL="290484" indent="-188989" algn="just">
              <a:buFont typeface="Arial" panose="020B0604020202020204" pitchFamily="34" charset="0"/>
              <a:buChar char="•"/>
            </a:pPr>
            <a:r>
              <a:rPr lang="fr-FR" sz="1200" b="1" dirty="0">
                <a:solidFill>
                  <a:schemeClr val="accent1"/>
                </a:solidFill>
                <a:latin typeface="+mj-lt"/>
                <a:ea typeface="+mj-ea"/>
                <a:cs typeface="+mj-cs"/>
              </a:rPr>
              <a:t>Transmettre la demande en ligne ou par courrier à la Maison De l’Autonomie (MDA) </a:t>
            </a:r>
          </a:p>
        </p:txBody>
      </p:sp>
      <p:sp>
        <p:nvSpPr>
          <p:cNvPr id="19" name="Rectangle : coins arrondis 18">
            <a:extLst>
              <a:ext uri="{FF2B5EF4-FFF2-40B4-BE49-F238E27FC236}">
                <a16:creationId xmlns:a16="http://schemas.microsoft.com/office/drawing/2014/main" id="{293D3A6D-6FAE-6BA0-0B3F-C84BF5D09107}"/>
              </a:ext>
            </a:extLst>
          </p:cNvPr>
          <p:cNvSpPr/>
          <p:nvPr/>
        </p:nvSpPr>
        <p:spPr>
          <a:xfrm>
            <a:off x="3757704" y="3146541"/>
            <a:ext cx="2161629" cy="493771"/>
          </a:xfrm>
          <a:prstGeom prst="roundRect">
            <a:avLst>
              <a:gd name="adj" fmla="val 0"/>
            </a:avLst>
          </a:prstGeom>
          <a:solidFill>
            <a:srgbClr val="8CAA28"/>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fr-FR" sz="1433" b="1" dirty="0">
                <a:solidFill>
                  <a:schemeClr val="bg1"/>
                </a:solidFill>
                <a:latin typeface="+mj-lt"/>
                <a:ea typeface="+mj-ea"/>
                <a:cs typeface="+mj-cs"/>
              </a:rPr>
              <a:t>ETAPE 2</a:t>
            </a:r>
            <a:endParaRPr lang="fr-FR" sz="1433" dirty="0">
              <a:solidFill>
                <a:schemeClr val="bg1"/>
              </a:solidFill>
              <a:latin typeface="+mj-lt"/>
              <a:ea typeface="+mj-ea"/>
              <a:cs typeface="+mj-cs"/>
            </a:endParaRPr>
          </a:p>
        </p:txBody>
      </p:sp>
      <p:sp>
        <p:nvSpPr>
          <p:cNvPr id="20" name="Rectangle : coins arrondis 19">
            <a:extLst>
              <a:ext uri="{FF2B5EF4-FFF2-40B4-BE49-F238E27FC236}">
                <a16:creationId xmlns:a16="http://schemas.microsoft.com/office/drawing/2014/main" id="{B86732AB-9FDE-6FEC-B7EC-4BB254B39FA3}"/>
              </a:ext>
            </a:extLst>
          </p:cNvPr>
          <p:cNvSpPr/>
          <p:nvPr/>
        </p:nvSpPr>
        <p:spPr>
          <a:xfrm>
            <a:off x="3757704" y="6049432"/>
            <a:ext cx="2161629" cy="493771"/>
          </a:xfrm>
          <a:prstGeom prst="roundRect">
            <a:avLst>
              <a:gd name="adj" fmla="val 0"/>
            </a:avLst>
          </a:prstGeom>
          <a:solidFill>
            <a:srgbClr val="00AAD7"/>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fr-FR" sz="1433" b="1" dirty="0">
                <a:solidFill>
                  <a:schemeClr val="bg1"/>
                </a:solidFill>
                <a:latin typeface="+mj-lt"/>
                <a:ea typeface="+mj-ea"/>
                <a:cs typeface="+mj-cs"/>
              </a:rPr>
              <a:t>ETAPE 3</a:t>
            </a:r>
            <a:endParaRPr lang="fr-FR" sz="1433" dirty="0">
              <a:solidFill>
                <a:schemeClr val="bg1"/>
              </a:solidFill>
              <a:latin typeface="+mj-lt"/>
              <a:ea typeface="+mj-ea"/>
              <a:cs typeface="+mj-cs"/>
            </a:endParaRPr>
          </a:p>
        </p:txBody>
      </p:sp>
      <p:pic>
        <p:nvPicPr>
          <p:cNvPr id="22" name="Image 21">
            <a:extLst>
              <a:ext uri="{FF2B5EF4-FFF2-40B4-BE49-F238E27FC236}">
                <a16:creationId xmlns:a16="http://schemas.microsoft.com/office/drawing/2014/main" id="{1AA47D8D-3FBC-25B2-5D1A-1B64B73ECF70}"/>
              </a:ext>
            </a:extLst>
          </p:cNvPr>
          <p:cNvPicPr>
            <a:picLocks noChangeAspect="1"/>
          </p:cNvPicPr>
          <p:nvPr/>
        </p:nvPicPr>
        <p:blipFill>
          <a:blip r:embed="rId3"/>
          <a:stretch>
            <a:fillRect/>
          </a:stretch>
        </p:blipFill>
        <p:spPr>
          <a:xfrm>
            <a:off x="7269499" y="3120140"/>
            <a:ext cx="3485297" cy="2323531"/>
          </a:xfrm>
          <a:prstGeom prst="rect">
            <a:avLst/>
          </a:prstGeom>
        </p:spPr>
      </p:pic>
      <p:pic>
        <p:nvPicPr>
          <p:cNvPr id="21" name="Image 20">
            <a:extLst>
              <a:ext uri="{FF2B5EF4-FFF2-40B4-BE49-F238E27FC236}">
                <a16:creationId xmlns:a16="http://schemas.microsoft.com/office/drawing/2014/main" id="{A3095EE4-9304-2FCD-2F2C-A9ADA61EC85D}"/>
              </a:ext>
            </a:extLst>
          </p:cNvPr>
          <p:cNvPicPr>
            <a:picLocks noChangeAspect="1"/>
          </p:cNvPicPr>
          <p:nvPr/>
        </p:nvPicPr>
        <p:blipFill>
          <a:blip r:embed="rId4"/>
          <a:stretch>
            <a:fillRect/>
          </a:stretch>
        </p:blipFill>
        <p:spPr>
          <a:xfrm>
            <a:off x="129648" y="144667"/>
            <a:ext cx="534165" cy="534165"/>
          </a:xfrm>
          <a:prstGeom prst="rect">
            <a:avLst/>
          </a:prstGeom>
        </p:spPr>
      </p:pic>
      <p:pic>
        <p:nvPicPr>
          <p:cNvPr id="24" name="Image 23">
            <a:extLst>
              <a:ext uri="{FF2B5EF4-FFF2-40B4-BE49-F238E27FC236}">
                <a16:creationId xmlns:a16="http://schemas.microsoft.com/office/drawing/2014/main" id="{92857893-086D-5B9B-6778-4A0C8CC3347D}"/>
              </a:ext>
            </a:extLst>
          </p:cNvPr>
          <p:cNvPicPr>
            <a:picLocks noChangeAspect="1"/>
          </p:cNvPicPr>
          <p:nvPr/>
        </p:nvPicPr>
        <p:blipFill>
          <a:blip r:embed="rId5"/>
          <a:stretch>
            <a:fillRect/>
          </a:stretch>
        </p:blipFill>
        <p:spPr>
          <a:xfrm>
            <a:off x="7343994" y="201978"/>
            <a:ext cx="534164" cy="534164"/>
          </a:xfrm>
          <a:prstGeom prst="rect">
            <a:avLst/>
          </a:prstGeom>
        </p:spPr>
      </p:pic>
      <p:pic>
        <p:nvPicPr>
          <p:cNvPr id="26" name="Image 25">
            <a:extLst>
              <a:ext uri="{FF2B5EF4-FFF2-40B4-BE49-F238E27FC236}">
                <a16:creationId xmlns:a16="http://schemas.microsoft.com/office/drawing/2014/main" id="{098D38D9-D07C-2A07-6EDE-E45DF1C70790}"/>
              </a:ext>
            </a:extLst>
          </p:cNvPr>
          <p:cNvPicPr>
            <a:picLocks noChangeAspect="1"/>
          </p:cNvPicPr>
          <p:nvPr/>
        </p:nvPicPr>
        <p:blipFill>
          <a:blip r:embed="rId6"/>
          <a:stretch>
            <a:fillRect/>
          </a:stretch>
        </p:blipFill>
        <p:spPr>
          <a:xfrm>
            <a:off x="170624" y="5626313"/>
            <a:ext cx="549713" cy="549713"/>
          </a:xfrm>
          <a:prstGeom prst="rect">
            <a:avLst/>
          </a:prstGeom>
        </p:spPr>
      </p:pic>
      <p:pic>
        <p:nvPicPr>
          <p:cNvPr id="15" name="Image 14">
            <a:extLst>
              <a:ext uri="{FF2B5EF4-FFF2-40B4-BE49-F238E27FC236}">
                <a16:creationId xmlns:a16="http://schemas.microsoft.com/office/drawing/2014/main" id="{ED9655FA-0DB7-E1F2-1E36-9EADE3EB3EED}"/>
              </a:ext>
            </a:extLst>
          </p:cNvPr>
          <p:cNvPicPr>
            <a:picLocks noChangeAspect="1"/>
          </p:cNvPicPr>
          <p:nvPr/>
        </p:nvPicPr>
        <p:blipFill>
          <a:blip r:embed="rId7"/>
          <a:stretch>
            <a:fillRect/>
          </a:stretch>
        </p:blipFill>
        <p:spPr>
          <a:xfrm>
            <a:off x="3729592" y="201978"/>
            <a:ext cx="476853" cy="476853"/>
          </a:xfrm>
          <a:prstGeom prst="rect">
            <a:avLst/>
          </a:prstGeom>
        </p:spPr>
      </p:pic>
      <p:pic>
        <p:nvPicPr>
          <p:cNvPr id="27" name="Image 26">
            <a:extLst>
              <a:ext uri="{FF2B5EF4-FFF2-40B4-BE49-F238E27FC236}">
                <a16:creationId xmlns:a16="http://schemas.microsoft.com/office/drawing/2014/main" id="{B5AF2730-B747-2FE6-0984-CDCCBCB75760}"/>
              </a:ext>
            </a:extLst>
          </p:cNvPr>
          <p:cNvPicPr>
            <a:picLocks noChangeAspect="1"/>
          </p:cNvPicPr>
          <p:nvPr/>
        </p:nvPicPr>
        <p:blipFill>
          <a:blip r:embed="rId8"/>
          <a:stretch>
            <a:fillRect/>
          </a:stretch>
        </p:blipFill>
        <p:spPr>
          <a:xfrm>
            <a:off x="219450" y="2212947"/>
            <a:ext cx="438306" cy="438306"/>
          </a:xfrm>
          <a:prstGeom prst="rect">
            <a:avLst/>
          </a:prstGeom>
        </p:spPr>
      </p:pic>
    </p:spTree>
    <p:extLst>
      <p:ext uri="{BB962C8B-B14F-4D97-AF65-F5344CB8AC3E}">
        <p14:creationId xmlns:p14="http://schemas.microsoft.com/office/powerpoint/2010/main" val="68924395"/>
      </p:ext>
    </p:extLst>
  </p:cSld>
  <p:clrMapOvr>
    <a:masterClrMapping/>
  </p:clrMapOvr>
</p:sld>
</file>

<file path=ppt/theme/theme1.xml><?xml version="1.0" encoding="utf-8"?>
<a:theme xmlns:a="http://schemas.openxmlformats.org/drawingml/2006/main" name="Thème Office">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740350_TF00951641" id="{398CF668-C18C-42AD-928F-A65C6FB2C149}" vid="{B9E109C0-98BE-47DE-865D-28572859C76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79AA90D-A39D-4F83-B1BD-92099B1CAD0D}">
  <ds:schemaRefs>
    <ds:schemaRef ds:uri="http://schemas.microsoft.com/sharepoint/v3/contenttype/forms"/>
  </ds:schemaRefs>
</ds:datastoreItem>
</file>

<file path=customXml/itemProps2.xml><?xml version="1.0" encoding="utf-8"?>
<ds:datastoreItem xmlns:ds="http://schemas.openxmlformats.org/officeDocument/2006/customXml" ds:itemID="{D19A80A7-0DD1-4CF4-ABD5-362A6549C5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4D15D6-87BC-477C-8E91-9F90829C2FC8}">
  <ds:schemaRefs>
    <ds:schemaRef ds:uri="http://schemas.microsoft.com/sharepoint/v3"/>
    <ds:schemaRef ds:uri="http://purl.org/dc/terms/"/>
    <ds:schemaRef ds:uri="fb0879af-3eba-417a-a55a-ffe6dcd6ca77"/>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6dc4bcd6-49db-4c07-9060-8acfc67cef9f"/>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Présentation hexagone claire</Template>
  <TotalTime>0</TotalTime>
  <Words>527</Words>
  <Application>Microsoft Office PowerPoint</Application>
  <PresentationFormat>Personnalisé</PresentationFormat>
  <Paragraphs>59</Paragraphs>
  <Slides>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vt:i4>
      </vt:variant>
    </vt:vector>
  </HeadingPairs>
  <TitlesOfParts>
    <vt:vector size="7" baseType="lpstr">
      <vt:lpstr>Arial</vt:lpstr>
      <vt:lpstr>Calibri</vt:lpstr>
      <vt:lpstr>Times New Roman</vt:lpstr>
      <vt:lpstr>Webdings</vt:lpstr>
      <vt:lpstr>Thème Office</vt:lpstr>
      <vt:lpstr>La Reconnaissance de la Qualité de Travailleur Handicapé,  Qu’est-ce que c’est ?</vt:lpstr>
      <vt:lpstr>Présentation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2021-12-22T08:21:46Z</dcterms:created>
  <dcterms:modified xsi:type="dcterms:W3CDTF">2025-02-26T17:09:37Z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